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6" d="100"/>
          <a:sy n="76" d="100"/>
        </p:scale>
        <p:origin x="296" y="-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82EDC1-3795-47FB-A166-DC788DB337A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BC6F9CDF-6389-4529-9DF9-D5E34A632A4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Functionality</a:t>
          </a:r>
        </a:p>
      </dgm:t>
    </dgm:pt>
    <dgm:pt modelId="{D7535D68-9DA8-441B-BCF7-42208F29CE57}" type="parTrans" cxnId="{CDA7F8EF-5F78-43DD-BDA8-FD61014927F5}">
      <dgm:prSet/>
      <dgm:spPr/>
      <dgm:t>
        <a:bodyPr/>
        <a:lstStyle/>
        <a:p>
          <a:endParaRPr lang="en-US"/>
        </a:p>
      </dgm:t>
    </dgm:pt>
    <dgm:pt modelId="{8AD16BDF-C031-4C08-A29A-0DEAE135FB6E}" type="sibTrans" cxnId="{CDA7F8EF-5F78-43DD-BDA8-FD61014927F5}">
      <dgm:prSet/>
      <dgm:spPr/>
      <dgm:t>
        <a:bodyPr/>
        <a:lstStyle/>
        <a:p>
          <a:endParaRPr lang="en-US"/>
        </a:p>
      </dgm:t>
    </dgm:pt>
    <dgm:pt modelId="{309889F7-44F5-46E3-B306-67630DA44E6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Access needed</a:t>
          </a:r>
        </a:p>
      </dgm:t>
    </dgm:pt>
    <dgm:pt modelId="{4B19ACB1-F72B-451F-8501-87B80D139A18}" type="parTrans" cxnId="{A7F72612-43EF-44D5-8B39-54E63D9D4383}">
      <dgm:prSet/>
      <dgm:spPr/>
      <dgm:t>
        <a:bodyPr/>
        <a:lstStyle/>
        <a:p>
          <a:endParaRPr lang="en-US"/>
        </a:p>
      </dgm:t>
    </dgm:pt>
    <dgm:pt modelId="{0A62178B-4CF0-43FF-B452-61E5A98F69C2}" type="sibTrans" cxnId="{A7F72612-43EF-44D5-8B39-54E63D9D4383}">
      <dgm:prSet/>
      <dgm:spPr/>
      <dgm:t>
        <a:bodyPr/>
        <a:lstStyle/>
        <a:p>
          <a:endParaRPr lang="en-US"/>
        </a:p>
      </dgm:t>
    </dgm:pt>
    <dgm:pt modelId="{FA52747F-9C65-4565-9B39-2BD18FED232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Possible migration options</a:t>
          </a:r>
        </a:p>
      </dgm:t>
    </dgm:pt>
    <dgm:pt modelId="{5E9E9561-3D91-4AFA-A1FC-19870C3BBEF8}" type="parTrans" cxnId="{6D7D1CC3-F704-4E6E-9F65-BCAF7B3A2A7A}">
      <dgm:prSet/>
      <dgm:spPr/>
      <dgm:t>
        <a:bodyPr/>
        <a:lstStyle/>
        <a:p>
          <a:endParaRPr lang="en-US"/>
        </a:p>
      </dgm:t>
    </dgm:pt>
    <dgm:pt modelId="{8EAD87AB-B9A7-4315-B218-683772F4F451}" type="sibTrans" cxnId="{6D7D1CC3-F704-4E6E-9F65-BCAF7B3A2A7A}">
      <dgm:prSet/>
      <dgm:spPr/>
      <dgm:t>
        <a:bodyPr/>
        <a:lstStyle/>
        <a:p>
          <a:endParaRPr lang="en-US"/>
        </a:p>
      </dgm:t>
    </dgm:pt>
    <dgm:pt modelId="{40ACFB1F-4F68-4B20-90BF-B9DF2E76956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b="1" dirty="0"/>
            <a:t>AWS Lambda- </a:t>
          </a:r>
          <a:r>
            <a:rPr lang="en-US" sz="1400" dirty="0"/>
            <a:t>Again a process has to run for per cycle basis and the time for loading can exceed 20 min, especially when accessing the cession service</a:t>
          </a:r>
        </a:p>
      </dgm:t>
    </dgm:pt>
    <dgm:pt modelId="{C98F29FE-448E-4FDC-8488-C07FAE4EDC6F}" type="parTrans" cxnId="{A26C6056-A7F1-4734-80A7-92956BE7492D}">
      <dgm:prSet/>
      <dgm:spPr/>
      <dgm:t>
        <a:bodyPr/>
        <a:lstStyle/>
        <a:p>
          <a:endParaRPr lang="en-US"/>
        </a:p>
      </dgm:t>
    </dgm:pt>
    <dgm:pt modelId="{BE163274-8C84-4438-A82E-F7F5CCCC4D24}" type="sibTrans" cxnId="{A26C6056-A7F1-4734-80A7-92956BE7492D}">
      <dgm:prSet/>
      <dgm:spPr/>
      <dgm:t>
        <a:bodyPr/>
        <a:lstStyle/>
        <a:p>
          <a:endParaRPr lang="en-US"/>
        </a:p>
      </dgm:t>
    </dgm:pt>
    <dgm:pt modelId="{3A9F1195-7111-4C38-BF53-DAB607F6C031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b="1" dirty="0"/>
            <a:t>Beanstalk</a:t>
          </a:r>
          <a:r>
            <a:rPr lang="en-US" sz="1400" dirty="0"/>
            <a:t> – The cons is app is tied to AWS</a:t>
          </a:r>
        </a:p>
      </dgm:t>
    </dgm:pt>
    <dgm:pt modelId="{8E6FC315-CFAA-4E58-83C6-508FFAC4AE41}" type="parTrans" cxnId="{6B59C5BE-D279-4B8D-A0EB-C81C64C5D351}">
      <dgm:prSet/>
      <dgm:spPr/>
      <dgm:t>
        <a:bodyPr/>
        <a:lstStyle/>
        <a:p>
          <a:endParaRPr lang="en-US"/>
        </a:p>
      </dgm:t>
    </dgm:pt>
    <dgm:pt modelId="{91A59F2D-145F-4255-980D-6A1B935C2020}" type="sibTrans" cxnId="{6B59C5BE-D279-4B8D-A0EB-C81C64C5D351}">
      <dgm:prSet/>
      <dgm:spPr/>
      <dgm:t>
        <a:bodyPr/>
        <a:lstStyle/>
        <a:p>
          <a:endParaRPr lang="en-US"/>
        </a:p>
      </dgm:t>
    </dgm:pt>
    <dgm:pt modelId="{9F91B736-9F4B-4424-9D58-CDE40E5B821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b="1" dirty="0"/>
            <a:t>EKS</a:t>
          </a:r>
        </a:p>
      </dgm:t>
    </dgm:pt>
    <dgm:pt modelId="{5D94DEE3-8C80-4C28-92BA-370C1720373B}" type="parTrans" cxnId="{54827770-CB64-4C10-8050-2AE088659B1F}">
      <dgm:prSet/>
      <dgm:spPr/>
      <dgm:t>
        <a:bodyPr/>
        <a:lstStyle/>
        <a:p>
          <a:endParaRPr lang="en-US"/>
        </a:p>
      </dgm:t>
    </dgm:pt>
    <dgm:pt modelId="{ACECBCDA-71B6-4E36-8CA1-9F0447E27DC2}" type="sibTrans" cxnId="{54827770-CB64-4C10-8050-2AE088659B1F}">
      <dgm:prSet/>
      <dgm:spPr/>
      <dgm:t>
        <a:bodyPr/>
        <a:lstStyle/>
        <a:p>
          <a:endParaRPr lang="en-US"/>
        </a:p>
      </dgm:t>
    </dgm:pt>
    <dgm:pt modelId="{74112158-2659-4F87-B83E-193587C5A404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dirty="0"/>
            <a:t>Redis</a:t>
          </a:r>
        </a:p>
      </dgm:t>
    </dgm:pt>
    <dgm:pt modelId="{0ABA525B-FBE7-4517-A0FF-670E535ED3C3}" type="parTrans" cxnId="{80152C9A-6E22-4647-979E-326A7117155F}">
      <dgm:prSet/>
      <dgm:spPr/>
      <dgm:t>
        <a:bodyPr/>
        <a:lstStyle/>
        <a:p>
          <a:endParaRPr lang="en-US"/>
        </a:p>
      </dgm:t>
    </dgm:pt>
    <dgm:pt modelId="{362FB7B0-B7EE-4531-9AF8-B5A94C3FD4A7}" type="sibTrans" cxnId="{80152C9A-6E22-4647-979E-326A7117155F}">
      <dgm:prSet/>
      <dgm:spPr/>
      <dgm:t>
        <a:bodyPr/>
        <a:lstStyle/>
        <a:p>
          <a:endParaRPr lang="en-US"/>
        </a:p>
      </dgm:t>
    </dgm:pt>
    <dgm:pt modelId="{906BB4D3-1D30-4780-8EBC-402719AA33F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dirty="0"/>
            <a:t>Rabbit MQ</a:t>
          </a:r>
        </a:p>
      </dgm:t>
    </dgm:pt>
    <dgm:pt modelId="{6D1D69C0-CF25-4404-804A-6FB73C49C437}" type="parTrans" cxnId="{B1A94FEE-4472-4DAD-AA63-6CC7A29B0227}">
      <dgm:prSet/>
      <dgm:spPr/>
      <dgm:t>
        <a:bodyPr/>
        <a:lstStyle/>
        <a:p>
          <a:endParaRPr lang="en-US"/>
        </a:p>
      </dgm:t>
    </dgm:pt>
    <dgm:pt modelId="{43D22936-ECE6-47BC-A133-747D2E32AE66}" type="sibTrans" cxnId="{B1A94FEE-4472-4DAD-AA63-6CC7A29B0227}">
      <dgm:prSet/>
      <dgm:spPr/>
      <dgm:t>
        <a:bodyPr/>
        <a:lstStyle/>
        <a:p>
          <a:endParaRPr lang="en-US"/>
        </a:p>
      </dgm:t>
    </dgm:pt>
    <dgm:pt modelId="{ADE54FDD-EE01-4BEE-B3B6-3E4D5ACB516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dirty="0"/>
            <a:t>S3</a:t>
          </a:r>
        </a:p>
      </dgm:t>
    </dgm:pt>
    <dgm:pt modelId="{555DF5C2-2A15-4FDD-979D-E672FF83C115}" type="parTrans" cxnId="{F9B6BA84-2C10-4C0B-9F5F-32D46804EE83}">
      <dgm:prSet/>
      <dgm:spPr/>
      <dgm:t>
        <a:bodyPr/>
        <a:lstStyle/>
        <a:p>
          <a:endParaRPr lang="en-US"/>
        </a:p>
      </dgm:t>
    </dgm:pt>
    <dgm:pt modelId="{39EDCF0D-71B8-4266-ACE9-EB87784602D5}" type="sibTrans" cxnId="{F9B6BA84-2C10-4C0B-9F5F-32D46804EE83}">
      <dgm:prSet/>
      <dgm:spPr/>
      <dgm:t>
        <a:bodyPr/>
        <a:lstStyle/>
        <a:p>
          <a:endParaRPr lang="en-US"/>
        </a:p>
      </dgm:t>
    </dgm:pt>
    <dgm:pt modelId="{53233601-923A-4C54-A201-0F535C1901D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dirty="0"/>
            <a:t>Teradata ware house</a:t>
          </a:r>
        </a:p>
      </dgm:t>
    </dgm:pt>
    <dgm:pt modelId="{7870AF72-3B16-4659-8CAE-2F69ED229A30}" type="parTrans" cxnId="{61EF0112-6493-4C90-8579-FB859C05E8BE}">
      <dgm:prSet/>
      <dgm:spPr/>
      <dgm:t>
        <a:bodyPr/>
        <a:lstStyle/>
        <a:p>
          <a:endParaRPr lang="en-US"/>
        </a:p>
      </dgm:t>
    </dgm:pt>
    <dgm:pt modelId="{198B8D7E-DF92-4314-96B6-B10F73D31519}" type="sibTrans" cxnId="{61EF0112-6493-4C90-8579-FB859C05E8BE}">
      <dgm:prSet/>
      <dgm:spPr/>
      <dgm:t>
        <a:bodyPr/>
        <a:lstStyle/>
        <a:p>
          <a:endParaRPr lang="en-US"/>
        </a:p>
      </dgm:t>
    </dgm:pt>
    <dgm:pt modelId="{F74EF535-AEBA-4E7E-9684-66147DB2433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 Reads data from Teradata and prepares report.</a:t>
          </a:r>
        </a:p>
      </dgm:t>
    </dgm:pt>
    <dgm:pt modelId="{D9011C95-75A8-40CE-865B-FCF3B274F839}" type="parTrans" cxnId="{7A473133-A6C1-4EFD-B4B5-0B10260C66ED}">
      <dgm:prSet/>
      <dgm:spPr/>
      <dgm:t>
        <a:bodyPr/>
        <a:lstStyle/>
        <a:p>
          <a:endParaRPr lang="en-US"/>
        </a:p>
      </dgm:t>
    </dgm:pt>
    <dgm:pt modelId="{E9E653E3-FF49-41C1-8D3F-BB4C100648CD}" type="sibTrans" cxnId="{7A473133-A6C1-4EFD-B4B5-0B10260C66ED}">
      <dgm:prSet/>
      <dgm:spPr/>
      <dgm:t>
        <a:bodyPr/>
        <a:lstStyle/>
        <a:p>
          <a:endParaRPr lang="en-US"/>
        </a:p>
      </dgm:t>
    </dgm:pt>
    <dgm:pt modelId="{BEBE6AE0-0665-415F-9DC4-7918C521BBD3}" type="pres">
      <dgm:prSet presAssocID="{8382EDC1-3795-47FB-A166-DC788DB337AF}" presName="root" presStyleCnt="0">
        <dgm:presLayoutVars>
          <dgm:dir/>
          <dgm:resizeHandles val="exact"/>
        </dgm:presLayoutVars>
      </dgm:prSet>
      <dgm:spPr/>
    </dgm:pt>
    <dgm:pt modelId="{4AD6E87E-0826-4808-939A-0C394020F913}" type="pres">
      <dgm:prSet presAssocID="{BC6F9CDF-6389-4529-9DF9-D5E34A632A44}" presName="compNode" presStyleCnt="0"/>
      <dgm:spPr/>
    </dgm:pt>
    <dgm:pt modelId="{E6D1AC5A-005F-4D28-B600-7150E9C90933}" type="pres">
      <dgm:prSet presAssocID="{BC6F9CDF-6389-4529-9DF9-D5E34A632A44}" presName="bgRect" presStyleLbl="bgShp" presStyleIdx="0" presStyleCnt="3"/>
      <dgm:spPr/>
    </dgm:pt>
    <dgm:pt modelId="{1FE418D5-84F1-45F3-984A-FE88A6D471F4}" type="pres">
      <dgm:prSet presAssocID="{BC6F9CDF-6389-4529-9DF9-D5E34A632A4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CD3556E7-D565-424E-A6EB-DAEC7D25F898}" type="pres">
      <dgm:prSet presAssocID="{BC6F9CDF-6389-4529-9DF9-D5E34A632A44}" presName="spaceRect" presStyleCnt="0"/>
      <dgm:spPr/>
    </dgm:pt>
    <dgm:pt modelId="{7E279E5E-FD0D-4CC3-A223-1718713FA579}" type="pres">
      <dgm:prSet presAssocID="{BC6F9CDF-6389-4529-9DF9-D5E34A632A44}" presName="parTx" presStyleLbl="revTx" presStyleIdx="0" presStyleCnt="6">
        <dgm:presLayoutVars>
          <dgm:chMax val="0"/>
          <dgm:chPref val="0"/>
        </dgm:presLayoutVars>
      </dgm:prSet>
      <dgm:spPr/>
    </dgm:pt>
    <dgm:pt modelId="{E68D2D82-9E4E-4742-B8DD-D6DEA013F310}" type="pres">
      <dgm:prSet presAssocID="{BC6F9CDF-6389-4529-9DF9-D5E34A632A44}" presName="desTx" presStyleLbl="revTx" presStyleIdx="1" presStyleCnt="6">
        <dgm:presLayoutVars/>
      </dgm:prSet>
      <dgm:spPr/>
    </dgm:pt>
    <dgm:pt modelId="{831BBF95-43D9-4D28-A419-DAD2B4A1789A}" type="pres">
      <dgm:prSet presAssocID="{8AD16BDF-C031-4C08-A29A-0DEAE135FB6E}" presName="sibTrans" presStyleCnt="0"/>
      <dgm:spPr/>
    </dgm:pt>
    <dgm:pt modelId="{E5991EAB-9549-4C86-8891-780EEC9BE2F3}" type="pres">
      <dgm:prSet presAssocID="{309889F7-44F5-46E3-B306-67630DA44E62}" presName="compNode" presStyleCnt="0"/>
      <dgm:spPr/>
    </dgm:pt>
    <dgm:pt modelId="{39EDF982-4512-4EB9-B21F-6B237DB21270}" type="pres">
      <dgm:prSet presAssocID="{309889F7-44F5-46E3-B306-67630DA44E62}" presName="bgRect" presStyleLbl="bgShp" presStyleIdx="1" presStyleCnt="3"/>
      <dgm:spPr/>
    </dgm:pt>
    <dgm:pt modelId="{62C10B46-7605-4B7D-A5A4-F5DDCE14DC98}" type="pres">
      <dgm:prSet presAssocID="{309889F7-44F5-46E3-B306-67630DA44E6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aptop"/>
        </a:ext>
      </dgm:extLst>
    </dgm:pt>
    <dgm:pt modelId="{1ACAB9AD-45D2-4C5F-B856-30A49B4BF4EE}" type="pres">
      <dgm:prSet presAssocID="{309889F7-44F5-46E3-B306-67630DA44E62}" presName="spaceRect" presStyleCnt="0"/>
      <dgm:spPr/>
    </dgm:pt>
    <dgm:pt modelId="{88FECE10-95B8-4606-AA19-8F67CA29420C}" type="pres">
      <dgm:prSet presAssocID="{309889F7-44F5-46E3-B306-67630DA44E62}" presName="parTx" presStyleLbl="revTx" presStyleIdx="2" presStyleCnt="6">
        <dgm:presLayoutVars>
          <dgm:chMax val="0"/>
          <dgm:chPref val="0"/>
        </dgm:presLayoutVars>
      </dgm:prSet>
      <dgm:spPr/>
    </dgm:pt>
    <dgm:pt modelId="{90F57749-E005-44CE-96CE-CD9CE2CFD074}" type="pres">
      <dgm:prSet presAssocID="{309889F7-44F5-46E3-B306-67630DA44E62}" presName="desTx" presStyleLbl="revTx" presStyleIdx="3" presStyleCnt="6">
        <dgm:presLayoutVars/>
      </dgm:prSet>
      <dgm:spPr/>
    </dgm:pt>
    <dgm:pt modelId="{286CB974-EDF1-4C09-AAF8-9EB1E16D9B19}" type="pres">
      <dgm:prSet presAssocID="{0A62178B-4CF0-43FF-B452-61E5A98F69C2}" presName="sibTrans" presStyleCnt="0"/>
      <dgm:spPr/>
    </dgm:pt>
    <dgm:pt modelId="{A98EB5A7-2B1A-4B6A-97ED-4BB0904C7C86}" type="pres">
      <dgm:prSet presAssocID="{FA52747F-9C65-4565-9B39-2BD18FED232E}" presName="compNode" presStyleCnt="0"/>
      <dgm:spPr/>
    </dgm:pt>
    <dgm:pt modelId="{4969FCCB-C7E5-42C3-9490-1094E52D21C6}" type="pres">
      <dgm:prSet presAssocID="{FA52747F-9C65-4565-9B39-2BD18FED232E}" presName="bgRect" presStyleLbl="bgShp" presStyleIdx="2" presStyleCnt="3"/>
      <dgm:spPr/>
    </dgm:pt>
    <dgm:pt modelId="{D103DF7E-EA13-4319-AB4A-EDD51C7763D5}" type="pres">
      <dgm:prSet presAssocID="{FA52747F-9C65-4565-9B39-2BD18FED232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rrow Circle"/>
        </a:ext>
      </dgm:extLst>
    </dgm:pt>
    <dgm:pt modelId="{02D6728E-07FC-486D-9CBD-8F998D1E7857}" type="pres">
      <dgm:prSet presAssocID="{FA52747F-9C65-4565-9B39-2BD18FED232E}" presName="spaceRect" presStyleCnt="0"/>
      <dgm:spPr/>
    </dgm:pt>
    <dgm:pt modelId="{0CDF6861-665E-4D09-B66A-17ED38DA9B6D}" type="pres">
      <dgm:prSet presAssocID="{FA52747F-9C65-4565-9B39-2BD18FED232E}" presName="parTx" presStyleLbl="revTx" presStyleIdx="4" presStyleCnt="6">
        <dgm:presLayoutVars>
          <dgm:chMax val="0"/>
          <dgm:chPref val="0"/>
        </dgm:presLayoutVars>
      </dgm:prSet>
      <dgm:spPr/>
    </dgm:pt>
    <dgm:pt modelId="{75B50290-AD12-4285-9C0C-87BAAA4F28FD}" type="pres">
      <dgm:prSet presAssocID="{FA52747F-9C65-4565-9B39-2BD18FED232E}" presName="desTx" presStyleLbl="revTx" presStyleIdx="5" presStyleCnt="6">
        <dgm:presLayoutVars/>
      </dgm:prSet>
      <dgm:spPr/>
    </dgm:pt>
  </dgm:ptLst>
  <dgm:cxnLst>
    <dgm:cxn modelId="{09565503-311A-450B-B6D8-19658881AC42}" type="presOf" srcId="{309889F7-44F5-46E3-B306-67630DA44E62}" destId="{88FECE10-95B8-4606-AA19-8F67CA29420C}" srcOrd="0" destOrd="0" presId="urn:microsoft.com/office/officeart/2018/2/layout/IconVerticalSolidList"/>
    <dgm:cxn modelId="{3755A90C-7AA0-45DE-A4C4-F00EFDC20B49}" type="presOf" srcId="{9F91B736-9F4B-4424-9D58-CDE40E5B821B}" destId="{75B50290-AD12-4285-9C0C-87BAAA4F28FD}" srcOrd="0" destOrd="2" presId="urn:microsoft.com/office/officeart/2018/2/layout/IconVerticalSolidList"/>
    <dgm:cxn modelId="{61EF0112-6493-4C90-8579-FB859C05E8BE}" srcId="{309889F7-44F5-46E3-B306-67630DA44E62}" destId="{53233601-923A-4C54-A201-0F535C1901DD}" srcOrd="0" destOrd="0" parTransId="{7870AF72-3B16-4659-8CAE-2F69ED229A30}" sibTransId="{198B8D7E-DF92-4314-96B6-B10F73D31519}"/>
    <dgm:cxn modelId="{A7F72612-43EF-44D5-8B39-54E63D9D4383}" srcId="{8382EDC1-3795-47FB-A166-DC788DB337AF}" destId="{309889F7-44F5-46E3-B306-67630DA44E62}" srcOrd="1" destOrd="0" parTransId="{4B19ACB1-F72B-451F-8501-87B80D139A18}" sibTransId="{0A62178B-4CF0-43FF-B452-61E5A98F69C2}"/>
    <dgm:cxn modelId="{4DF42020-5308-4B7D-97D8-3FDC10194C2A}" type="presOf" srcId="{906BB4D3-1D30-4780-8EBC-402719AA33FC}" destId="{90F57749-E005-44CE-96CE-CD9CE2CFD074}" srcOrd="0" destOrd="2" presId="urn:microsoft.com/office/officeart/2018/2/layout/IconVerticalSolidList"/>
    <dgm:cxn modelId="{1F453920-3F60-4AF9-A4BA-08C7DC8CCBC8}" type="presOf" srcId="{ADE54FDD-EE01-4BEE-B3B6-3E4D5ACB516D}" destId="{90F57749-E005-44CE-96CE-CD9CE2CFD074}" srcOrd="0" destOrd="3" presId="urn:microsoft.com/office/officeart/2018/2/layout/IconVerticalSolidList"/>
    <dgm:cxn modelId="{7A473133-A6C1-4EFD-B4B5-0B10260C66ED}" srcId="{BC6F9CDF-6389-4529-9DF9-D5E34A632A44}" destId="{F74EF535-AEBA-4E7E-9684-66147DB24334}" srcOrd="0" destOrd="0" parTransId="{D9011C95-75A8-40CE-865B-FCF3B274F839}" sibTransId="{E9E653E3-FF49-41C1-8D3F-BB4C100648CD}"/>
    <dgm:cxn modelId="{150D2A5D-C02B-4497-8ADA-BD0E5F9EE9F5}" type="presOf" srcId="{F74EF535-AEBA-4E7E-9684-66147DB24334}" destId="{E68D2D82-9E4E-4742-B8DD-D6DEA013F310}" srcOrd="0" destOrd="0" presId="urn:microsoft.com/office/officeart/2018/2/layout/IconVerticalSolidList"/>
    <dgm:cxn modelId="{54827770-CB64-4C10-8050-2AE088659B1F}" srcId="{FA52747F-9C65-4565-9B39-2BD18FED232E}" destId="{9F91B736-9F4B-4424-9D58-CDE40E5B821B}" srcOrd="2" destOrd="0" parTransId="{5D94DEE3-8C80-4C28-92BA-370C1720373B}" sibTransId="{ACECBCDA-71B6-4E36-8CA1-9F0447E27DC2}"/>
    <dgm:cxn modelId="{A26C6056-A7F1-4734-80A7-92956BE7492D}" srcId="{FA52747F-9C65-4565-9B39-2BD18FED232E}" destId="{40ACFB1F-4F68-4B20-90BF-B9DF2E769568}" srcOrd="0" destOrd="0" parTransId="{C98F29FE-448E-4FDC-8488-C07FAE4EDC6F}" sibTransId="{BE163274-8C84-4438-A82E-F7F5CCCC4D24}"/>
    <dgm:cxn modelId="{F0EF5882-51F7-4800-A305-1BF608DBAC07}" type="presOf" srcId="{FA52747F-9C65-4565-9B39-2BD18FED232E}" destId="{0CDF6861-665E-4D09-B66A-17ED38DA9B6D}" srcOrd="0" destOrd="0" presId="urn:microsoft.com/office/officeart/2018/2/layout/IconVerticalSolidList"/>
    <dgm:cxn modelId="{D79D1283-7C69-4801-8B31-E467AD17DF96}" type="presOf" srcId="{8382EDC1-3795-47FB-A166-DC788DB337AF}" destId="{BEBE6AE0-0665-415F-9DC4-7918C521BBD3}" srcOrd="0" destOrd="0" presId="urn:microsoft.com/office/officeart/2018/2/layout/IconVerticalSolidList"/>
    <dgm:cxn modelId="{281C2F84-04FB-46FA-B0FA-93CFC5618A5F}" type="presOf" srcId="{53233601-923A-4C54-A201-0F535C1901DD}" destId="{90F57749-E005-44CE-96CE-CD9CE2CFD074}" srcOrd="0" destOrd="0" presId="urn:microsoft.com/office/officeart/2018/2/layout/IconVerticalSolidList"/>
    <dgm:cxn modelId="{F9B6BA84-2C10-4C0B-9F5F-32D46804EE83}" srcId="{309889F7-44F5-46E3-B306-67630DA44E62}" destId="{ADE54FDD-EE01-4BEE-B3B6-3E4D5ACB516D}" srcOrd="3" destOrd="0" parTransId="{555DF5C2-2A15-4FDD-979D-E672FF83C115}" sibTransId="{39EDCF0D-71B8-4266-ACE9-EB87784602D5}"/>
    <dgm:cxn modelId="{80152C9A-6E22-4647-979E-326A7117155F}" srcId="{309889F7-44F5-46E3-B306-67630DA44E62}" destId="{74112158-2659-4F87-B83E-193587C5A404}" srcOrd="1" destOrd="0" parTransId="{0ABA525B-FBE7-4517-A0FF-670E535ED3C3}" sibTransId="{362FB7B0-B7EE-4531-9AF8-B5A94C3FD4A7}"/>
    <dgm:cxn modelId="{ACA8F7AE-7E84-4A7D-9ED3-4E3DB706F4D1}" type="presOf" srcId="{40ACFB1F-4F68-4B20-90BF-B9DF2E769568}" destId="{75B50290-AD12-4285-9C0C-87BAAA4F28FD}" srcOrd="0" destOrd="0" presId="urn:microsoft.com/office/officeart/2018/2/layout/IconVerticalSolidList"/>
    <dgm:cxn modelId="{F483FEBA-1F37-469A-9F15-D40AD2AD0564}" type="presOf" srcId="{3A9F1195-7111-4C38-BF53-DAB607F6C031}" destId="{75B50290-AD12-4285-9C0C-87BAAA4F28FD}" srcOrd="0" destOrd="1" presId="urn:microsoft.com/office/officeart/2018/2/layout/IconVerticalSolidList"/>
    <dgm:cxn modelId="{4D9847BD-EBEF-44A8-80C1-C0A569386467}" type="presOf" srcId="{74112158-2659-4F87-B83E-193587C5A404}" destId="{90F57749-E005-44CE-96CE-CD9CE2CFD074}" srcOrd="0" destOrd="1" presId="urn:microsoft.com/office/officeart/2018/2/layout/IconVerticalSolidList"/>
    <dgm:cxn modelId="{6B59C5BE-D279-4B8D-A0EB-C81C64C5D351}" srcId="{FA52747F-9C65-4565-9B39-2BD18FED232E}" destId="{3A9F1195-7111-4C38-BF53-DAB607F6C031}" srcOrd="1" destOrd="0" parTransId="{8E6FC315-CFAA-4E58-83C6-508FFAC4AE41}" sibTransId="{91A59F2D-145F-4255-980D-6A1B935C2020}"/>
    <dgm:cxn modelId="{6B7EA0BF-CFCC-422D-8CEC-3CA24E2695E5}" type="presOf" srcId="{BC6F9CDF-6389-4529-9DF9-D5E34A632A44}" destId="{7E279E5E-FD0D-4CC3-A223-1718713FA579}" srcOrd="0" destOrd="0" presId="urn:microsoft.com/office/officeart/2018/2/layout/IconVerticalSolidList"/>
    <dgm:cxn modelId="{6D7D1CC3-F704-4E6E-9F65-BCAF7B3A2A7A}" srcId="{8382EDC1-3795-47FB-A166-DC788DB337AF}" destId="{FA52747F-9C65-4565-9B39-2BD18FED232E}" srcOrd="2" destOrd="0" parTransId="{5E9E9561-3D91-4AFA-A1FC-19870C3BBEF8}" sibTransId="{8EAD87AB-B9A7-4315-B218-683772F4F451}"/>
    <dgm:cxn modelId="{B1A94FEE-4472-4DAD-AA63-6CC7A29B0227}" srcId="{309889F7-44F5-46E3-B306-67630DA44E62}" destId="{906BB4D3-1D30-4780-8EBC-402719AA33FC}" srcOrd="2" destOrd="0" parTransId="{6D1D69C0-CF25-4404-804A-6FB73C49C437}" sibTransId="{43D22936-ECE6-47BC-A133-747D2E32AE66}"/>
    <dgm:cxn modelId="{CDA7F8EF-5F78-43DD-BDA8-FD61014927F5}" srcId="{8382EDC1-3795-47FB-A166-DC788DB337AF}" destId="{BC6F9CDF-6389-4529-9DF9-D5E34A632A44}" srcOrd="0" destOrd="0" parTransId="{D7535D68-9DA8-441B-BCF7-42208F29CE57}" sibTransId="{8AD16BDF-C031-4C08-A29A-0DEAE135FB6E}"/>
    <dgm:cxn modelId="{6F4C941A-798F-45EF-848C-2E2510AFD107}" type="presParOf" srcId="{BEBE6AE0-0665-415F-9DC4-7918C521BBD3}" destId="{4AD6E87E-0826-4808-939A-0C394020F913}" srcOrd="0" destOrd="0" presId="urn:microsoft.com/office/officeart/2018/2/layout/IconVerticalSolidList"/>
    <dgm:cxn modelId="{649E96CB-BDEC-46D7-8C2A-07E62A6869B6}" type="presParOf" srcId="{4AD6E87E-0826-4808-939A-0C394020F913}" destId="{E6D1AC5A-005F-4D28-B600-7150E9C90933}" srcOrd="0" destOrd="0" presId="urn:microsoft.com/office/officeart/2018/2/layout/IconVerticalSolidList"/>
    <dgm:cxn modelId="{B0CBCAD4-50E8-4EB1-985D-0437B34070BC}" type="presParOf" srcId="{4AD6E87E-0826-4808-939A-0C394020F913}" destId="{1FE418D5-84F1-45F3-984A-FE88A6D471F4}" srcOrd="1" destOrd="0" presId="urn:microsoft.com/office/officeart/2018/2/layout/IconVerticalSolidList"/>
    <dgm:cxn modelId="{174948CE-8932-4D55-BEF4-27CD585F07D3}" type="presParOf" srcId="{4AD6E87E-0826-4808-939A-0C394020F913}" destId="{CD3556E7-D565-424E-A6EB-DAEC7D25F898}" srcOrd="2" destOrd="0" presId="urn:microsoft.com/office/officeart/2018/2/layout/IconVerticalSolidList"/>
    <dgm:cxn modelId="{2CADEE49-2364-4E09-B0DB-5ABBBFE3FBE2}" type="presParOf" srcId="{4AD6E87E-0826-4808-939A-0C394020F913}" destId="{7E279E5E-FD0D-4CC3-A223-1718713FA579}" srcOrd="3" destOrd="0" presId="urn:microsoft.com/office/officeart/2018/2/layout/IconVerticalSolidList"/>
    <dgm:cxn modelId="{27CFEA10-E026-44A6-A2C8-BF90D15C7435}" type="presParOf" srcId="{4AD6E87E-0826-4808-939A-0C394020F913}" destId="{E68D2D82-9E4E-4742-B8DD-D6DEA013F310}" srcOrd="4" destOrd="0" presId="urn:microsoft.com/office/officeart/2018/2/layout/IconVerticalSolidList"/>
    <dgm:cxn modelId="{B4B14006-7033-49CE-97C9-A223A3AC305D}" type="presParOf" srcId="{BEBE6AE0-0665-415F-9DC4-7918C521BBD3}" destId="{831BBF95-43D9-4D28-A419-DAD2B4A1789A}" srcOrd="1" destOrd="0" presId="urn:microsoft.com/office/officeart/2018/2/layout/IconVerticalSolidList"/>
    <dgm:cxn modelId="{CDC97095-24BD-430B-A5EF-8A010EE50C2E}" type="presParOf" srcId="{BEBE6AE0-0665-415F-9DC4-7918C521BBD3}" destId="{E5991EAB-9549-4C86-8891-780EEC9BE2F3}" srcOrd="2" destOrd="0" presId="urn:microsoft.com/office/officeart/2018/2/layout/IconVerticalSolidList"/>
    <dgm:cxn modelId="{61B5F675-7BBE-4C1B-8A09-8A13EBB7D965}" type="presParOf" srcId="{E5991EAB-9549-4C86-8891-780EEC9BE2F3}" destId="{39EDF982-4512-4EB9-B21F-6B237DB21270}" srcOrd="0" destOrd="0" presId="urn:microsoft.com/office/officeart/2018/2/layout/IconVerticalSolidList"/>
    <dgm:cxn modelId="{871296AF-8A0E-4264-B1A9-FC16AFD6953A}" type="presParOf" srcId="{E5991EAB-9549-4C86-8891-780EEC9BE2F3}" destId="{62C10B46-7605-4B7D-A5A4-F5DDCE14DC98}" srcOrd="1" destOrd="0" presId="urn:microsoft.com/office/officeart/2018/2/layout/IconVerticalSolidList"/>
    <dgm:cxn modelId="{E461B2B1-B04D-44D6-8C50-8C9A80BECF55}" type="presParOf" srcId="{E5991EAB-9549-4C86-8891-780EEC9BE2F3}" destId="{1ACAB9AD-45D2-4C5F-B856-30A49B4BF4EE}" srcOrd="2" destOrd="0" presId="urn:microsoft.com/office/officeart/2018/2/layout/IconVerticalSolidList"/>
    <dgm:cxn modelId="{220962E1-6884-479D-9877-FC9D993B6A95}" type="presParOf" srcId="{E5991EAB-9549-4C86-8891-780EEC9BE2F3}" destId="{88FECE10-95B8-4606-AA19-8F67CA29420C}" srcOrd="3" destOrd="0" presId="urn:microsoft.com/office/officeart/2018/2/layout/IconVerticalSolidList"/>
    <dgm:cxn modelId="{48B58572-EBE7-474D-92DA-4D175D1B196E}" type="presParOf" srcId="{E5991EAB-9549-4C86-8891-780EEC9BE2F3}" destId="{90F57749-E005-44CE-96CE-CD9CE2CFD074}" srcOrd="4" destOrd="0" presId="urn:microsoft.com/office/officeart/2018/2/layout/IconVerticalSolidList"/>
    <dgm:cxn modelId="{F964EA58-02DB-4EBF-AAD8-10B2EF625062}" type="presParOf" srcId="{BEBE6AE0-0665-415F-9DC4-7918C521BBD3}" destId="{286CB974-EDF1-4C09-AAF8-9EB1E16D9B19}" srcOrd="3" destOrd="0" presId="urn:microsoft.com/office/officeart/2018/2/layout/IconVerticalSolidList"/>
    <dgm:cxn modelId="{F08C33CC-37B6-41F6-8A79-8F081A45859B}" type="presParOf" srcId="{BEBE6AE0-0665-415F-9DC4-7918C521BBD3}" destId="{A98EB5A7-2B1A-4B6A-97ED-4BB0904C7C86}" srcOrd="4" destOrd="0" presId="urn:microsoft.com/office/officeart/2018/2/layout/IconVerticalSolidList"/>
    <dgm:cxn modelId="{43FF0A7B-F73C-4D6F-880E-50BF63CA612C}" type="presParOf" srcId="{A98EB5A7-2B1A-4B6A-97ED-4BB0904C7C86}" destId="{4969FCCB-C7E5-42C3-9490-1094E52D21C6}" srcOrd="0" destOrd="0" presId="urn:microsoft.com/office/officeart/2018/2/layout/IconVerticalSolidList"/>
    <dgm:cxn modelId="{9B70FCAD-CA77-489F-AD90-D4F3E1DE8409}" type="presParOf" srcId="{A98EB5A7-2B1A-4B6A-97ED-4BB0904C7C86}" destId="{D103DF7E-EA13-4319-AB4A-EDD51C7763D5}" srcOrd="1" destOrd="0" presId="urn:microsoft.com/office/officeart/2018/2/layout/IconVerticalSolidList"/>
    <dgm:cxn modelId="{D27C7ED0-C275-487B-869D-7E9323CC3716}" type="presParOf" srcId="{A98EB5A7-2B1A-4B6A-97ED-4BB0904C7C86}" destId="{02D6728E-07FC-486D-9CBD-8F998D1E7857}" srcOrd="2" destOrd="0" presId="urn:microsoft.com/office/officeart/2018/2/layout/IconVerticalSolidList"/>
    <dgm:cxn modelId="{54AB97E8-2C07-4433-8DA9-C0EBF2E2B220}" type="presParOf" srcId="{A98EB5A7-2B1A-4B6A-97ED-4BB0904C7C86}" destId="{0CDF6861-665E-4D09-B66A-17ED38DA9B6D}" srcOrd="3" destOrd="0" presId="urn:microsoft.com/office/officeart/2018/2/layout/IconVerticalSolidList"/>
    <dgm:cxn modelId="{90096C0D-C20F-4B6B-85DD-E688F04F60F0}" type="presParOf" srcId="{A98EB5A7-2B1A-4B6A-97ED-4BB0904C7C86}" destId="{75B50290-AD12-4285-9C0C-87BAAA4F28FD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382EDC1-3795-47FB-A166-DC788DB337AF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C6F9CDF-6389-4529-9DF9-D5E34A632A44}">
      <dgm:prSet/>
      <dgm:spPr/>
      <dgm:t>
        <a:bodyPr/>
        <a:lstStyle/>
        <a:p>
          <a:pPr>
            <a:defRPr b="1"/>
          </a:pPr>
          <a:r>
            <a:rPr lang="en-US" dirty="0"/>
            <a:t>Functionality</a:t>
          </a:r>
        </a:p>
      </dgm:t>
    </dgm:pt>
    <dgm:pt modelId="{D7535D68-9DA8-441B-BCF7-42208F29CE57}" type="parTrans" cxnId="{CDA7F8EF-5F78-43DD-BDA8-FD61014927F5}">
      <dgm:prSet/>
      <dgm:spPr/>
      <dgm:t>
        <a:bodyPr/>
        <a:lstStyle/>
        <a:p>
          <a:endParaRPr lang="en-US"/>
        </a:p>
      </dgm:t>
    </dgm:pt>
    <dgm:pt modelId="{8AD16BDF-C031-4C08-A29A-0DEAE135FB6E}" type="sibTrans" cxnId="{CDA7F8EF-5F78-43DD-BDA8-FD61014927F5}">
      <dgm:prSet/>
      <dgm:spPr/>
      <dgm:t>
        <a:bodyPr/>
        <a:lstStyle/>
        <a:p>
          <a:endParaRPr lang="en-US"/>
        </a:p>
      </dgm:t>
    </dgm:pt>
    <dgm:pt modelId="{309889F7-44F5-46E3-B306-67630DA44E62}">
      <dgm:prSet/>
      <dgm:spPr/>
      <dgm:t>
        <a:bodyPr/>
        <a:lstStyle/>
        <a:p>
          <a:pPr>
            <a:defRPr b="1"/>
          </a:pPr>
          <a:r>
            <a:rPr lang="en-US"/>
            <a:t>Access needed</a:t>
          </a:r>
        </a:p>
      </dgm:t>
    </dgm:pt>
    <dgm:pt modelId="{4B19ACB1-F72B-451F-8501-87B80D139A18}" type="parTrans" cxnId="{A7F72612-43EF-44D5-8B39-54E63D9D4383}">
      <dgm:prSet/>
      <dgm:spPr/>
      <dgm:t>
        <a:bodyPr/>
        <a:lstStyle/>
        <a:p>
          <a:endParaRPr lang="en-US"/>
        </a:p>
      </dgm:t>
    </dgm:pt>
    <dgm:pt modelId="{0A62178B-4CF0-43FF-B452-61E5A98F69C2}" type="sibTrans" cxnId="{A7F72612-43EF-44D5-8B39-54E63D9D4383}">
      <dgm:prSet/>
      <dgm:spPr/>
      <dgm:t>
        <a:bodyPr/>
        <a:lstStyle/>
        <a:p>
          <a:endParaRPr lang="en-US"/>
        </a:p>
      </dgm:t>
    </dgm:pt>
    <dgm:pt modelId="{8603B7FE-6893-4E50-BE67-82D378576258}">
      <dgm:prSet/>
      <dgm:spPr/>
      <dgm:t>
        <a:bodyPr/>
        <a:lstStyle/>
        <a:p>
          <a:r>
            <a:rPr lang="en-US"/>
            <a:t>Redis</a:t>
          </a:r>
        </a:p>
      </dgm:t>
    </dgm:pt>
    <dgm:pt modelId="{F737E701-57AD-4753-BD5C-C8B2779A43BD}" type="parTrans" cxnId="{8BF337E1-702B-43E4-819E-6D3EFE5BD131}">
      <dgm:prSet/>
      <dgm:spPr/>
      <dgm:t>
        <a:bodyPr/>
        <a:lstStyle/>
        <a:p>
          <a:endParaRPr lang="en-US"/>
        </a:p>
      </dgm:t>
    </dgm:pt>
    <dgm:pt modelId="{095B2E0A-61F2-4A8B-BEBF-803BC1779D15}" type="sibTrans" cxnId="{8BF337E1-702B-43E4-819E-6D3EFE5BD131}">
      <dgm:prSet/>
      <dgm:spPr/>
      <dgm:t>
        <a:bodyPr/>
        <a:lstStyle/>
        <a:p>
          <a:endParaRPr lang="en-US"/>
        </a:p>
      </dgm:t>
    </dgm:pt>
    <dgm:pt modelId="{B9BF2423-5351-475F-8D86-F4F935C97D95}">
      <dgm:prSet/>
      <dgm:spPr/>
      <dgm:t>
        <a:bodyPr/>
        <a:lstStyle/>
        <a:p>
          <a:r>
            <a:rPr lang="en-US"/>
            <a:t>On Prem SQL server or SQL server on AWS but data should be loaded into this instance</a:t>
          </a:r>
        </a:p>
      </dgm:t>
    </dgm:pt>
    <dgm:pt modelId="{86C43271-23F4-46AD-9F22-B62FEABAA472}" type="parTrans" cxnId="{A11FB2AB-64B5-41FE-BA5C-C8E7C93DDE13}">
      <dgm:prSet/>
      <dgm:spPr/>
      <dgm:t>
        <a:bodyPr/>
        <a:lstStyle/>
        <a:p>
          <a:endParaRPr lang="en-US"/>
        </a:p>
      </dgm:t>
    </dgm:pt>
    <dgm:pt modelId="{A2264E44-552F-422D-9BB1-EF32CC590E39}" type="sibTrans" cxnId="{A11FB2AB-64B5-41FE-BA5C-C8E7C93DDE13}">
      <dgm:prSet/>
      <dgm:spPr/>
      <dgm:t>
        <a:bodyPr/>
        <a:lstStyle/>
        <a:p>
          <a:endParaRPr lang="en-US"/>
        </a:p>
      </dgm:t>
    </dgm:pt>
    <dgm:pt modelId="{11139960-65FF-4506-934E-54BFA45411A4}">
      <dgm:prSet/>
      <dgm:spPr/>
      <dgm:t>
        <a:bodyPr/>
        <a:lstStyle/>
        <a:p>
          <a:r>
            <a:rPr lang="en-US"/>
            <a:t>Expose Cession service to the cloud AWS end point</a:t>
          </a:r>
        </a:p>
      </dgm:t>
    </dgm:pt>
    <dgm:pt modelId="{7B664D27-7525-4493-8809-AF94EDEEDBD8}" type="parTrans" cxnId="{1ED8E2D0-0D90-439D-8EFF-430317F8C792}">
      <dgm:prSet/>
      <dgm:spPr/>
      <dgm:t>
        <a:bodyPr/>
        <a:lstStyle/>
        <a:p>
          <a:endParaRPr lang="en-US"/>
        </a:p>
      </dgm:t>
    </dgm:pt>
    <dgm:pt modelId="{A4FEA049-D0E3-4289-A28A-B911438A7F16}" type="sibTrans" cxnId="{1ED8E2D0-0D90-439D-8EFF-430317F8C792}">
      <dgm:prSet/>
      <dgm:spPr/>
      <dgm:t>
        <a:bodyPr/>
        <a:lstStyle/>
        <a:p>
          <a:endParaRPr lang="en-US"/>
        </a:p>
      </dgm:t>
    </dgm:pt>
    <dgm:pt modelId="{85A12906-F829-40A2-93CF-FC36C522743C}">
      <dgm:prSet/>
      <dgm:spPr/>
      <dgm:t>
        <a:bodyPr/>
        <a:lstStyle/>
        <a:p>
          <a:r>
            <a:rPr lang="en-US"/>
            <a:t>SMTP service</a:t>
          </a:r>
        </a:p>
      </dgm:t>
    </dgm:pt>
    <dgm:pt modelId="{9BB6D53B-63A4-4738-AE76-8285F969CECA}" type="parTrans" cxnId="{11B182F0-9A13-4319-BE63-5A3B691D121B}">
      <dgm:prSet/>
      <dgm:spPr/>
      <dgm:t>
        <a:bodyPr/>
        <a:lstStyle/>
        <a:p>
          <a:endParaRPr lang="en-US"/>
        </a:p>
      </dgm:t>
    </dgm:pt>
    <dgm:pt modelId="{88D7D970-97C4-4422-817E-0E9DB7F731DA}" type="sibTrans" cxnId="{11B182F0-9A13-4319-BE63-5A3B691D121B}">
      <dgm:prSet/>
      <dgm:spPr/>
      <dgm:t>
        <a:bodyPr/>
        <a:lstStyle/>
        <a:p>
          <a:endParaRPr lang="en-US"/>
        </a:p>
      </dgm:t>
    </dgm:pt>
    <dgm:pt modelId="{FA52747F-9C65-4565-9B39-2BD18FED232E}">
      <dgm:prSet/>
      <dgm:spPr/>
      <dgm:t>
        <a:bodyPr/>
        <a:lstStyle/>
        <a:p>
          <a:pPr>
            <a:defRPr b="1"/>
          </a:pPr>
          <a:r>
            <a:rPr lang="en-US"/>
            <a:t>Possible migration options</a:t>
          </a:r>
        </a:p>
      </dgm:t>
    </dgm:pt>
    <dgm:pt modelId="{5E9E9561-3D91-4AFA-A1FC-19870C3BBEF8}" type="parTrans" cxnId="{6D7D1CC3-F704-4E6E-9F65-BCAF7B3A2A7A}">
      <dgm:prSet/>
      <dgm:spPr/>
      <dgm:t>
        <a:bodyPr/>
        <a:lstStyle/>
        <a:p>
          <a:endParaRPr lang="en-US"/>
        </a:p>
      </dgm:t>
    </dgm:pt>
    <dgm:pt modelId="{8EAD87AB-B9A7-4315-B218-683772F4F451}" type="sibTrans" cxnId="{6D7D1CC3-F704-4E6E-9F65-BCAF7B3A2A7A}">
      <dgm:prSet/>
      <dgm:spPr/>
      <dgm:t>
        <a:bodyPr/>
        <a:lstStyle/>
        <a:p>
          <a:endParaRPr lang="en-US"/>
        </a:p>
      </dgm:t>
    </dgm:pt>
    <dgm:pt modelId="{40ACFB1F-4F68-4B20-90BF-B9DF2E769568}">
      <dgm:prSet/>
      <dgm:spPr/>
      <dgm:t>
        <a:bodyPr/>
        <a:lstStyle/>
        <a:p>
          <a:r>
            <a:rPr lang="en-US"/>
            <a:t>AWS Lambda- Again a process has to run for per cycle basis and the time for loading can exceed 20 min, especially when accessing the cession service</a:t>
          </a:r>
        </a:p>
      </dgm:t>
    </dgm:pt>
    <dgm:pt modelId="{C98F29FE-448E-4FDC-8488-C07FAE4EDC6F}" type="parTrans" cxnId="{A26C6056-A7F1-4734-80A7-92956BE7492D}">
      <dgm:prSet/>
      <dgm:spPr/>
      <dgm:t>
        <a:bodyPr/>
        <a:lstStyle/>
        <a:p>
          <a:endParaRPr lang="en-US"/>
        </a:p>
      </dgm:t>
    </dgm:pt>
    <dgm:pt modelId="{BE163274-8C84-4438-A82E-F7F5CCCC4D24}" type="sibTrans" cxnId="{A26C6056-A7F1-4734-80A7-92956BE7492D}">
      <dgm:prSet/>
      <dgm:spPr/>
      <dgm:t>
        <a:bodyPr/>
        <a:lstStyle/>
        <a:p>
          <a:endParaRPr lang="en-US"/>
        </a:p>
      </dgm:t>
    </dgm:pt>
    <dgm:pt modelId="{3A9F1195-7111-4C38-BF53-DAB607F6C031}">
      <dgm:prSet/>
      <dgm:spPr/>
      <dgm:t>
        <a:bodyPr/>
        <a:lstStyle/>
        <a:p>
          <a:r>
            <a:rPr lang="en-US"/>
            <a:t>Beanstalk</a:t>
          </a:r>
        </a:p>
      </dgm:t>
    </dgm:pt>
    <dgm:pt modelId="{8E6FC315-CFAA-4E58-83C6-508FFAC4AE41}" type="parTrans" cxnId="{6B59C5BE-D279-4B8D-A0EB-C81C64C5D351}">
      <dgm:prSet/>
      <dgm:spPr/>
      <dgm:t>
        <a:bodyPr/>
        <a:lstStyle/>
        <a:p>
          <a:endParaRPr lang="en-US"/>
        </a:p>
      </dgm:t>
    </dgm:pt>
    <dgm:pt modelId="{91A59F2D-145F-4255-980D-6A1B935C2020}" type="sibTrans" cxnId="{6B59C5BE-D279-4B8D-A0EB-C81C64C5D351}">
      <dgm:prSet/>
      <dgm:spPr/>
      <dgm:t>
        <a:bodyPr/>
        <a:lstStyle/>
        <a:p>
          <a:endParaRPr lang="en-US"/>
        </a:p>
      </dgm:t>
    </dgm:pt>
    <dgm:pt modelId="{7C93C52D-CB55-42F0-B756-278EC81E702E}">
      <dgm:prSet/>
      <dgm:spPr/>
      <dgm:t>
        <a:bodyPr/>
        <a:lstStyle/>
        <a:p>
          <a:r>
            <a:rPr lang="en-US"/>
            <a:t>The UI, controller service and perf service can be hosted on this. However there will be issue with policy loader which is a job and not a long running application like web app. That has to be deployed as Job in EKS cluster with Jobspinner. For this we can as well go with EKS.</a:t>
          </a:r>
        </a:p>
      </dgm:t>
    </dgm:pt>
    <dgm:pt modelId="{AE2820EA-CDEE-4A22-A3C6-BFA1576873EE}" type="parTrans" cxnId="{9DCD4274-09C8-47F3-A2BA-36413E3E8F1E}">
      <dgm:prSet/>
      <dgm:spPr/>
      <dgm:t>
        <a:bodyPr/>
        <a:lstStyle/>
        <a:p>
          <a:endParaRPr lang="en-US"/>
        </a:p>
      </dgm:t>
    </dgm:pt>
    <dgm:pt modelId="{23916FB8-6CEA-4774-979C-2620C1FB6C73}" type="sibTrans" cxnId="{9DCD4274-09C8-47F3-A2BA-36413E3E8F1E}">
      <dgm:prSet/>
      <dgm:spPr/>
      <dgm:t>
        <a:bodyPr/>
        <a:lstStyle/>
        <a:p>
          <a:endParaRPr lang="en-US"/>
        </a:p>
      </dgm:t>
    </dgm:pt>
    <dgm:pt modelId="{9F91B736-9F4B-4424-9D58-CDE40E5B821B}">
      <dgm:prSet/>
      <dgm:spPr/>
      <dgm:t>
        <a:bodyPr/>
        <a:lstStyle/>
        <a:p>
          <a:r>
            <a:rPr lang="en-US"/>
            <a:t>EKS with Jobspinner(custom service that we create to launch Kubernetes Jobs based on demand)</a:t>
          </a:r>
        </a:p>
      </dgm:t>
    </dgm:pt>
    <dgm:pt modelId="{5D94DEE3-8C80-4C28-92BA-370C1720373B}" type="parTrans" cxnId="{54827770-CB64-4C10-8050-2AE088659B1F}">
      <dgm:prSet/>
      <dgm:spPr/>
      <dgm:t>
        <a:bodyPr/>
        <a:lstStyle/>
        <a:p>
          <a:endParaRPr lang="en-US"/>
        </a:p>
      </dgm:t>
    </dgm:pt>
    <dgm:pt modelId="{ACECBCDA-71B6-4E36-8CA1-9F0447E27DC2}" type="sibTrans" cxnId="{54827770-CB64-4C10-8050-2AE088659B1F}">
      <dgm:prSet/>
      <dgm:spPr/>
      <dgm:t>
        <a:bodyPr/>
        <a:lstStyle/>
        <a:p>
          <a:endParaRPr lang="en-US"/>
        </a:p>
      </dgm:t>
    </dgm:pt>
    <dgm:pt modelId="{51F964D8-E568-4AE4-BC6A-5896915C7F14}">
      <dgm:prSet/>
      <dgm:spPr/>
      <dgm:t>
        <a:bodyPr/>
        <a:lstStyle/>
        <a:p>
          <a:pPr>
            <a:defRPr b="1"/>
          </a:pPr>
          <a:r>
            <a:rPr lang="en-US"/>
            <a:t>Load the Transfusion data from staging table to transfusion tables</a:t>
          </a:r>
        </a:p>
      </dgm:t>
    </dgm:pt>
    <dgm:pt modelId="{DF729F2F-FE34-4724-8BC3-07DDD00785E1}" type="parTrans" cxnId="{FED59F5E-BA6E-44EE-B8C7-7220AAAEF4A9}">
      <dgm:prSet/>
      <dgm:spPr/>
      <dgm:t>
        <a:bodyPr/>
        <a:lstStyle/>
        <a:p>
          <a:endParaRPr lang="en-US"/>
        </a:p>
      </dgm:t>
    </dgm:pt>
    <dgm:pt modelId="{F94D87AB-2275-409D-9DF7-A3745C204893}" type="sibTrans" cxnId="{FED59F5E-BA6E-44EE-B8C7-7220AAAEF4A9}">
      <dgm:prSet/>
      <dgm:spPr/>
      <dgm:t>
        <a:bodyPr/>
        <a:lstStyle/>
        <a:p>
          <a:endParaRPr lang="en-US"/>
        </a:p>
      </dgm:t>
    </dgm:pt>
    <dgm:pt modelId="{9CF7370C-65F6-4452-B94C-D50A7B2AE5E9}" type="pres">
      <dgm:prSet presAssocID="{8382EDC1-3795-47FB-A166-DC788DB337AF}" presName="linear" presStyleCnt="0">
        <dgm:presLayoutVars>
          <dgm:animLvl val="lvl"/>
          <dgm:resizeHandles val="exact"/>
        </dgm:presLayoutVars>
      </dgm:prSet>
      <dgm:spPr/>
    </dgm:pt>
    <dgm:pt modelId="{5FA814E9-62E2-4482-AE48-EEDC24B21AF0}" type="pres">
      <dgm:prSet presAssocID="{BC6F9CDF-6389-4529-9DF9-D5E34A632A4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03EA3B7-2246-43AF-A152-477ECBFA3FFE}" type="pres">
      <dgm:prSet presAssocID="{BC6F9CDF-6389-4529-9DF9-D5E34A632A44}" presName="childText" presStyleLbl="revTx" presStyleIdx="0" presStyleCnt="3">
        <dgm:presLayoutVars>
          <dgm:bulletEnabled val="1"/>
        </dgm:presLayoutVars>
      </dgm:prSet>
      <dgm:spPr/>
    </dgm:pt>
    <dgm:pt modelId="{F7F74D9E-EF4D-4A52-AEF5-45942A605AED}" type="pres">
      <dgm:prSet presAssocID="{309889F7-44F5-46E3-B306-67630DA44E6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D569DA7-1BFD-4F48-80F5-152EED45087A}" type="pres">
      <dgm:prSet presAssocID="{309889F7-44F5-46E3-B306-67630DA44E62}" presName="childText" presStyleLbl="revTx" presStyleIdx="1" presStyleCnt="3">
        <dgm:presLayoutVars>
          <dgm:bulletEnabled val="1"/>
        </dgm:presLayoutVars>
      </dgm:prSet>
      <dgm:spPr/>
    </dgm:pt>
    <dgm:pt modelId="{7EA2DB00-9EC5-4FBF-9A8E-2303EB8F8699}" type="pres">
      <dgm:prSet presAssocID="{FA52747F-9C65-4565-9B39-2BD18FED232E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362A2673-5791-4EC8-B343-0F4A0B7C7F30}" type="pres">
      <dgm:prSet presAssocID="{FA52747F-9C65-4565-9B39-2BD18FED232E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F4646B11-8FB3-4090-976F-95DB1313A2BC}" type="presOf" srcId="{11139960-65FF-4506-934E-54BFA45411A4}" destId="{2D569DA7-1BFD-4F48-80F5-152EED45087A}" srcOrd="0" destOrd="2" presId="urn:microsoft.com/office/officeart/2005/8/layout/vList2"/>
    <dgm:cxn modelId="{A7F72612-43EF-44D5-8B39-54E63D9D4383}" srcId="{8382EDC1-3795-47FB-A166-DC788DB337AF}" destId="{309889F7-44F5-46E3-B306-67630DA44E62}" srcOrd="1" destOrd="0" parTransId="{4B19ACB1-F72B-451F-8501-87B80D139A18}" sibTransId="{0A62178B-4CF0-43FF-B452-61E5A98F69C2}"/>
    <dgm:cxn modelId="{77E18021-23FC-4EE9-975B-7322F7C4FFB5}" type="presOf" srcId="{FA52747F-9C65-4565-9B39-2BD18FED232E}" destId="{7EA2DB00-9EC5-4FBF-9A8E-2303EB8F8699}" srcOrd="0" destOrd="0" presId="urn:microsoft.com/office/officeart/2005/8/layout/vList2"/>
    <dgm:cxn modelId="{B5BE972B-563B-45C4-BA5E-29E7694331CE}" type="presOf" srcId="{309889F7-44F5-46E3-B306-67630DA44E62}" destId="{F7F74D9E-EF4D-4A52-AEF5-45942A605AED}" srcOrd="0" destOrd="0" presId="urn:microsoft.com/office/officeart/2005/8/layout/vList2"/>
    <dgm:cxn modelId="{32338434-DF55-4CE3-9D87-7C6925468493}" type="presOf" srcId="{51F964D8-E568-4AE4-BC6A-5896915C7F14}" destId="{E03EA3B7-2246-43AF-A152-477ECBFA3FFE}" srcOrd="0" destOrd="0" presId="urn:microsoft.com/office/officeart/2005/8/layout/vList2"/>
    <dgm:cxn modelId="{C1178638-D1C0-44C1-91E4-ED6E518B60C9}" type="presOf" srcId="{8603B7FE-6893-4E50-BE67-82D378576258}" destId="{2D569DA7-1BFD-4F48-80F5-152EED45087A}" srcOrd="0" destOrd="0" presId="urn:microsoft.com/office/officeart/2005/8/layout/vList2"/>
    <dgm:cxn modelId="{FED59F5E-BA6E-44EE-B8C7-7220AAAEF4A9}" srcId="{BC6F9CDF-6389-4529-9DF9-D5E34A632A44}" destId="{51F964D8-E568-4AE4-BC6A-5896915C7F14}" srcOrd="0" destOrd="0" parTransId="{DF729F2F-FE34-4724-8BC3-07DDD00785E1}" sibTransId="{F94D87AB-2275-409D-9DF7-A3745C204893}"/>
    <dgm:cxn modelId="{EE00244E-A7C3-44EB-AE3A-9249DC4F6735}" type="presOf" srcId="{B9BF2423-5351-475F-8D86-F4F935C97D95}" destId="{2D569DA7-1BFD-4F48-80F5-152EED45087A}" srcOrd="0" destOrd="1" presId="urn:microsoft.com/office/officeart/2005/8/layout/vList2"/>
    <dgm:cxn modelId="{54827770-CB64-4C10-8050-2AE088659B1F}" srcId="{FA52747F-9C65-4565-9B39-2BD18FED232E}" destId="{9F91B736-9F4B-4424-9D58-CDE40E5B821B}" srcOrd="2" destOrd="0" parTransId="{5D94DEE3-8C80-4C28-92BA-370C1720373B}" sibTransId="{ACECBCDA-71B6-4E36-8CA1-9F0447E27DC2}"/>
    <dgm:cxn modelId="{9DCD4274-09C8-47F3-A2BA-36413E3E8F1E}" srcId="{3A9F1195-7111-4C38-BF53-DAB607F6C031}" destId="{7C93C52D-CB55-42F0-B756-278EC81E702E}" srcOrd="0" destOrd="0" parTransId="{AE2820EA-CDEE-4A22-A3C6-BFA1576873EE}" sibTransId="{23916FB8-6CEA-4774-979C-2620C1FB6C73}"/>
    <dgm:cxn modelId="{A26C6056-A7F1-4734-80A7-92956BE7492D}" srcId="{FA52747F-9C65-4565-9B39-2BD18FED232E}" destId="{40ACFB1F-4F68-4B20-90BF-B9DF2E769568}" srcOrd="0" destOrd="0" parTransId="{C98F29FE-448E-4FDC-8488-C07FAE4EDC6F}" sibTransId="{BE163274-8C84-4438-A82E-F7F5CCCC4D24}"/>
    <dgm:cxn modelId="{2A20B87B-40BE-4FFA-B5D2-17BEFE2B7AD5}" type="presOf" srcId="{8382EDC1-3795-47FB-A166-DC788DB337AF}" destId="{9CF7370C-65F6-4452-B94C-D50A7B2AE5E9}" srcOrd="0" destOrd="0" presId="urn:microsoft.com/office/officeart/2005/8/layout/vList2"/>
    <dgm:cxn modelId="{69F5BE7F-46C0-4DDF-8F6B-F60EAF55B31C}" type="presOf" srcId="{85A12906-F829-40A2-93CF-FC36C522743C}" destId="{2D569DA7-1BFD-4F48-80F5-152EED45087A}" srcOrd="0" destOrd="3" presId="urn:microsoft.com/office/officeart/2005/8/layout/vList2"/>
    <dgm:cxn modelId="{23B3C48A-85EA-4850-9053-ABECEAD282C9}" type="presOf" srcId="{40ACFB1F-4F68-4B20-90BF-B9DF2E769568}" destId="{362A2673-5791-4EC8-B343-0F4A0B7C7F30}" srcOrd="0" destOrd="0" presId="urn:microsoft.com/office/officeart/2005/8/layout/vList2"/>
    <dgm:cxn modelId="{14E19CA9-6B4A-4B1D-B82C-ECFD36D7FCA9}" type="presOf" srcId="{7C93C52D-CB55-42F0-B756-278EC81E702E}" destId="{362A2673-5791-4EC8-B343-0F4A0B7C7F30}" srcOrd="0" destOrd="2" presId="urn:microsoft.com/office/officeart/2005/8/layout/vList2"/>
    <dgm:cxn modelId="{A11FB2AB-64B5-41FE-BA5C-C8E7C93DDE13}" srcId="{309889F7-44F5-46E3-B306-67630DA44E62}" destId="{B9BF2423-5351-475F-8D86-F4F935C97D95}" srcOrd="1" destOrd="0" parTransId="{86C43271-23F4-46AD-9F22-B62FEABAA472}" sibTransId="{A2264E44-552F-422D-9BB1-EF32CC590E39}"/>
    <dgm:cxn modelId="{6B59C5BE-D279-4B8D-A0EB-C81C64C5D351}" srcId="{FA52747F-9C65-4565-9B39-2BD18FED232E}" destId="{3A9F1195-7111-4C38-BF53-DAB607F6C031}" srcOrd="1" destOrd="0" parTransId="{8E6FC315-CFAA-4E58-83C6-508FFAC4AE41}" sibTransId="{91A59F2D-145F-4255-980D-6A1B935C2020}"/>
    <dgm:cxn modelId="{6D7D1CC3-F704-4E6E-9F65-BCAF7B3A2A7A}" srcId="{8382EDC1-3795-47FB-A166-DC788DB337AF}" destId="{FA52747F-9C65-4565-9B39-2BD18FED232E}" srcOrd="2" destOrd="0" parTransId="{5E9E9561-3D91-4AFA-A1FC-19870C3BBEF8}" sibTransId="{8EAD87AB-B9A7-4315-B218-683772F4F451}"/>
    <dgm:cxn modelId="{DBAA94CC-423C-4931-AB97-47BE9350DB5B}" type="presOf" srcId="{3A9F1195-7111-4C38-BF53-DAB607F6C031}" destId="{362A2673-5791-4EC8-B343-0F4A0B7C7F30}" srcOrd="0" destOrd="1" presId="urn:microsoft.com/office/officeart/2005/8/layout/vList2"/>
    <dgm:cxn modelId="{1ED8E2D0-0D90-439D-8EFF-430317F8C792}" srcId="{309889F7-44F5-46E3-B306-67630DA44E62}" destId="{11139960-65FF-4506-934E-54BFA45411A4}" srcOrd="2" destOrd="0" parTransId="{7B664D27-7525-4493-8809-AF94EDEEDBD8}" sibTransId="{A4FEA049-D0E3-4289-A28A-B911438A7F16}"/>
    <dgm:cxn modelId="{5F6CBCDA-D681-471F-B54B-9742CC836C38}" type="presOf" srcId="{BC6F9CDF-6389-4529-9DF9-D5E34A632A44}" destId="{5FA814E9-62E2-4482-AE48-EEDC24B21AF0}" srcOrd="0" destOrd="0" presId="urn:microsoft.com/office/officeart/2005/8/layout/vList2"/>
    <dgm:cxn modelId="{8BF337E1-702B-43E4-819E-6D3EFE5BD131}" srcId="{309889F7-44F5-46E3-B306-67630DA44E62}" destId="{8603B7FE-6893-4E50-BE67-82D378576258}" srcOrd="0" destOrd="0" parTransId="{F737E701-57AD-4753-BD5C-C8B2779A43BD}" sibTransId="{095B2E0A-61F2-4A8B-BEBF-803BC1779D15}"/>
    <dgm:cxn modelId="{0F04A9E8-2E82-4BBA-A799-34C62876302F}" type="presOf" srcId="{9F91B736-9F4B-4424-9D58-CDE40E5B821B}" destId="{362A2673-5791-4EC8-B343-0F4A0B7C7F30}" srcOrd="0" destOrd="3" presId="urn:microsoft.com/office/officeart/2005/8/layout/vList2"/>
    <dgm:cxn modelId="{CDA7F8EF-5F78-43DD-BDA8-FD61014927F5}" srcId="{8382EDC1-3795-47FB-A166-DC788DB337AF}" destId="{BC6F9CDF-6389-4529-9DF9-D5E34A632A44}" srcOrd="0" destOrd="0" parTransId="{D7535D68-9DA8-441B-BCF7-42208F29CE57}" sibTransId="{8AD16BDF-C031-4C08-A29A-0DEAE135FB6E}"/>
    <dgm:cxn modelId="{11B182F0-9A13-4319-BE63-5A3B691D121B}" srcId="{309889F7-44F5-46E3-B306-67630DA44E62}" destId="{85A12906-F829-40A2-93CF-FC36C522743C}" srcOrd="3" destOrd="0" parTransId="{9BB6D53B-63A4-4738-AE76-8285F969CECA}" sibTransId="{88D7D970-97C4-4422-817E-0E9DB7F731DA}"/>
    <dgm:cxn modelId="{E71BB6BB-FCEB-42EC-9149-3BC938A40465}" type="presParOf" srcId="{9CF7370C-65F6-4452-B94C-D50A7B2AE5E9}" destId="{5FA814E9-62E2-4482-AE48-EEDC24B21AF0}" srcOrd="0" destOrd="0" presId="urn:microsoft.com/office/officeart/2005/8/layout/vList2"/>
    <dgm:cxn modelId="{8718A4F0-4E70-4F23-882C-5895836674D8}" type="presParOf" srcId="{9CF7370C-65F6-4452-B94C-D50A7B2AE5E9}" destId="{E03EA3B7-2246-43AF-A152-477ECBFA3FFE}" srcOrd="1" destOrd="0" presId="urn:microsoft.com/office/officeart/2005/8/layout/vList2"/>
    <dgm:cxn modelId="{EC36089D-9869-4291-990F-2D706CE6815F}" type="presParOf" srcId="{9CF7370C-65F6-4452-B94C-D50A7B2AE5E9}" destId="{F7F74D9E-EF4D-4A52-AEF5-45942A605AED}" srcOrd="2" destOrd="0" presId="urn:microsoft.com/office/officeart/2005/8/layout/vList2"/>
    <dgm:cxn modelId="{27C7D0D1-73AF-4DAA-B178-CD4CFA1B8A52}" type="presParOf" srcId="{9CF7370C-65F6-4452-B94C-D50A7B2AE5E9}" destId="{2D569DA7-1BFD-4F48-80F5-152EED45087A}" srcOrd="3" destOrd="0" presId="urn:microsoft.com/office/officeart/2005/8/layout/vList2"/>
    <dgm:cxn modelId="{A6FB24E6-E1B6-41A9-9F94-5B4A821157A1}" type="presParOf" srcId="{9CF7370C-65F6-4452-B94C-D50A7B2AE5E9}" destId="{7EA2DB00-9EC5-4FBF-9A8E-2303EB8F8699}" srcOrd="4" destOrd="0" presId="urn:microsoft.com/office/officeart/2005/8/layout/vList2"/>
    <dgm:cxn modelId="{A19E4733-BE9D-49C4-9B07-1DC77937E312}" type="presParOf" srcId="{9CF7370C-65F6-4452-B94C-D50A7B2AE5E9}" destId="{362A2673-5791-4EC8-B343-0F4A0B7C7F30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7A24E9F-ED39-4C4E-9F4D-E43D8067F71D}" type="doc">
      <dgm:prSet loTypeId="urn:microsoft.com/office/officeart/2005/8/layout/vProcess5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3907E20-4BC9-49C1-998A-4E80A4B5F212}">
      <dgm:prSet/>
      <dgm:spPr/>
      <dgm:t>
        <a:bodyPr/>
        <a:lstStyle/>
        <a:p>
          <a:r>
            <a:rPr lang="en-US"/>
            <a:t>Approval to our Migration options</a:t>
          </a:r>
        </a:p>
      </dgm:t>
    </dgm:pt>
    <dgm:pt modelId="{B88617BA-44C2-47CC-BD04-F02CA4E76B30}" type="parTrans" cxnId="{77C37FA1-57AC-465D-9DD0-82F8206B1907}">
      <dgm:prSet/>
      <dgm:spPr/>
      <dgm:t>
        <a:bodyPr/>
        <a:lstStyle/>
        <a:p>
          <a:endParaRPr lang="en-US"/>
        </a:p>
      </dgm:t>
    </dgm:pt>
    <dgm:pt modelId="{54059C7E-5BDF-47CB-971E-32DE144006CF}" type="sibTrans" cxnId="{77C37FA1-57AC-465D-9DD0-82F8206B1907}">
      <dgm:prSet/>
      <dgm:spPr/>
      <dgm:t>
        <a:bodyPr/>
        <a:lstStyle/>
        <a:p>
          <a:endParaRPr lang="en-US"/>
        </a:p>
      </dgm:t>
    </dgm:pt>
    <dgm:pt modelId="{E84DE052-FC97-439F-AC2F-B483BAC4BEDF}">
      <dgm:prSet/>
      <dgm:spPr/>
      <dgm:t>
        <a:bodyPr/>
        <a:lstStyle/>
        <a:p>
          <a:r>
            <a:rPr lang="en-US"/>
            <a:t>Estimation from Dev Side</a:t>
          </a:r>
        </a:p>
      </dgm:t>
    </dgm:pt>
    <dgm:pt modelId="{432297E8-783B-4ED9-9BEF-ADD51A492E12}" type="parTrans" cxnId="{F61FFA74-D91C-4165-8A93-42D87FCAD8B5}">
      <dgm:prSet/>
      <dgm:spPr/>
      <dgm:t>
        <a:bodyPr/>
        <a:lstStyle/>
        <a:p>
          <a:endParaRPr lang="en-US"/>
        </a:p>
      </dgm:t>
    </dgm:pt>
    <dgm:pt modelId="{72DB3A64-4749-4A10-AAB0-5B8F5CED8945}" type="sibTrans" cxnId="{F61FFA74-D91C-4165-8A93-42D87FCAD8B5}">
      <dgm:prSet/>
      <dgm:spPr/>
      <dgm:t>
        <a:bodyPr/>
        <a:lstStyle/>
        <a:p>
          <a:endParaRPr lang="en-US"/>
        </a:p>
      </dgm:t>
    </dgm:pt>
    <dgm:pt modelId="{4DBC3CF7-A87C-4300-AFDE-40323F1B2A12}">
      <dgm:prSet/>
      <dgm:spPr/>
      <dgm:t>
        <a:bodyPr/>
        <a:lstStyle/>
        <a:p>
          <a:r>
            <a:rPr lang="en-US"/>
            <a:t>MVP based plan and story creation post to approvals</a:t>
          </a:r>
        </a:p>
      </dgm:t>
    </dgm:pt>
    <dgm:pt modelId="{373F25F9-F918-46F1-89EB-E32A74376B56}" type="parTrans" cxnId="{7609822B-66CD-477A-8C52-BAB62F87E33C}">
      <dgm:prSet/>
      <dgm:spPr/>
      <dgm:t>
        <a:bodyPr/>
        <a:lstStyle/>
        <a:p>
          <a:endParaRPr lang="en-US"/>
        </a:p>
      </dgm:t>
    </dgm:pt>
    <dgm:pt modelId="{6926FC9A-5EAE-44CD-BBC0-2C5D46F18928}" type="sibTrans" cxnId="{7609822B-66CD-477A-8C52-BAB62F87E33C}">
      <dgm:prSet/>
      <dgm:spPr/>
      <dgm:t>
        <a:bodyPr/>
        <a:lstStyle/>
        <a:p>
          <a:endParaRPr lang="en-US"/>
        </a:p>
      </dgm:t>
    </dgm:pt>
    <dgm:pt modelId="{342C8B8D-D971-4E4A-8A7A-BFCF006D4443}" type="pres">
      <dgm:prSet presAssocID="{97A24E9F-ED39-4C4E-9F4D-E43D8067F71D}" presName="outerComposite" presStyleCnt="0">
        <dgm:presLayoutVars>
          <dgm:chMax val="5"/>
          <dgm:dir/>
          <dgm:resizeHandles val="exact"/>
        </dgm:presLayoutVars>
      </dgm:prSet>
      <dgm:spPr/>
    </dgm:pt>
    <dgm:pt modelId="{4B95CADF-C0AA-4D63-A579-67CC54442D24}" type="pres">
      <dgm:prSet presAssocID="{97A24E9F-ED39-4C4E-9F4D-E43D8067F71D}" presName="dummyMaxCanvas" presStyleCnt="0">
        <dgm:presLayoutVars/>
      </dgm:prSet>
      <dgm:spPr/>
    </dgm:pt>
    <dgm:pt modelId="{C8589733-5F1C-478C-BF4F-2735322ECFC0}" type="pres">
      <dgm:prSet presAssocID="{97A24E9F-ED39-4C4E-9F4D-E43D8067F71D}" presName="ThreeNodes_1" presStyleLbl="node1" presStyleIdx="0" presStyleCnt="3">
        <dgm:presLayoutVars>
          <dgm:bulletEnabled val="1"/>
        </dgm:presLayoutVars>
      </dgm:prSet>
      <dgm:spPr/>
    </dgm:pt>
    <dgm:pt modelId="{4916DC52-625D-496F-94FA-8F189055532F}" type="pres">
      <dgm:prSet presAssocID="{97A24E9F-ED39-4C4E-9F4D-E43D8067F71D}" presName="ThreeNodes_2" presStyleLbl="node1" presStyleIdx="1" presStyleCnt="3">
        <dgm:presLayoutVars>
          <dgm:bulletEnabled val="1"/>
        </dgm:presLayoutVars>
      </dgm:prSet>
      <dgm:spPr/>
    </dgm:pt>
    <dgm:pt modelId="{98A2B878-800D-4337-9613-5C56EF2C08FF}" type="pres">
      <dgm:prSet presAssocID="{97A24E9F-ED39-4C4E-9F4D-E43D8067F71D}" presName="ThreeNodes_3" presStyleLbl="node1" presStyleIdx="2" presStyleCnt="3">
        <dgm:presLayoutVars>
          <dgm:bulletEnabled val="1"/>
        </dgm:presLayoutVars>
      </dgm:prSet>
      <dgm:spPr/>
    </dgm:pt>
    <dgm:pt modelId="{119FE708-C3BD-4B54-8FAA-990508119285}" type="pres">
      <dgm:prSet presAssocID="{97A24E9F-ED39-4C4E-9F4D-E43D8067F71D}" presName="ThreeConn_1-2" presStyleLbl="fgAccFollowNode1" presStyleIdx="0" presStyleCnt="2">
        <dgm:presLayoutVars>
          <dgm:bulletEnabled val="1"/>
        </dgm:presLayoutVars>
      </dgm:prSet>
      <dgm:spPr/>
    </dgm:pt>
    <dgm:pt modelId="{730B864C-4C2C-4649-8FDF-08610564626C}" type="pres">
      <dgm:prSet presAssocID="{97A24E9F-ED39-4C4E-9F4D-E43D8067F71D}" presName="ThreeConn_2-3" presStyleLbl="fgAccFollowNode1" presStyleIdx="1" presStyleCnt="2">
        <dgm:presLayoutVars>
          <dgm:bulletEnabled val="1"/>
        </dgm:presLayoutVars>
      </dgm:prSet>
      <dgm:spPr/>
    </dgm:pt>
    <dgm:pt modelId="{CD8ED05D-286D-4AAD-8CF2-94A58E603C48}" type="pres">
      <dgm:prSet presAssocID="{97A24E9F-ED39-4C4E-9F4D-E43D8067F71D}" presName="ThreeNodes_1_text" presStyleLbl="node1" presStyleIdx="2" presStyleCnt="3">
        <dgm:presLayoutVars>
          <dgm:bulletEnabled val="1"/>
        </dgm:presLayoutVars>
      </dgm:prSet>
      <dgm:spPr/>
    </dgm:pt>
    <dgm:pt modelId="{331EA034-D90B-4BF8-A3F6-09F4908E6ED0}" type="pres">
      <dgm:prSet presAssocID="{97A24E9F-ED39-4C4E-9F4D-E43D8067F71D}" presName="ThreeNodes_2_text" presStyleLbl="node1" presStyleIdx="2" presStyleCnt="3">
        <dgm:presLayoutVars>
          <dgm:bulletEnabled val="1"/>
        </dgm:presLayoutVars>
      </dgm:prSet>
      <dgm:spPr/>
    </dgm:pt>
    <dgm:pt modelId="{9ACAC54C-4963-4FB6-8C7F-751197973599}" type="pres">
      <dgm:prSet presAssocID="{97A24E9F-ED39-4C4E-9F4D-E43D8067F71D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6611B213-1DEF-4DA6-AD2F-C2140676ED1E}" type="presOf" srcId="{4DBC3CF7-A87C-4300-AFDE-40323F1B2A12}" destId="{98A2B878-800D-4337-9613-5C56EF2C08FF}" srcOrd="0" destOrd="0" presId="urn:microsoft.com/office/officeart/2005/8/layout/vProcess5"/>
    <dgm:cxn modelId="{8D557B1E-E4A1-4E83-AD2D-5E7C758986C1}" type="presOf" srcId="{54059C7E-5BDF-47CB-971E-32DE144006CF}" destId="{119FE708-C3BD-4B54-8FAA-990508119285}" srcOrd="0" destOrd="0" presId="urn:microsoft.com/office/officeart/2005/8/layout/vProcess5"/>
    <dgm:cxn modelId="{7609822B-66CD-477A-8C52-BAB62F87E33C}" srcId="{97A24E9F-ED39-4C4E-9F4D-E43D8067F71D}" destId="{4DBC3CF7-A87C-4300-AFDE-40323F1B2A12}" srcOrd="2" destOrd="0" parTransId="{373F25F9-F918-46F1-89EB-E32A74376B56}" sibTransId="{6926FC9A-5EAE-44CD-BBC0-2C5D46F18928}"/>
    <dgm:cxn modelId="{1DB03E5F-D3C2-41F9-AE00-7361B04CD8D8}" type="presOf" srcId="{E84DE052-FC97-439F-AC2F-B483BAC4BEDF}" destId="{4916DC52-625D-496F-94FA-8F189055532F}" srcOrd="0" destOrd="0" presId="urn:microsoft.com/office/officeart/2005/8/layout/vProcess5"/>
    <dgm:cxn modelId="{EC104546-DA3F-43BE-A9F9-32444F94530E}" type="presOf" srcId="{4DBC3CF7-A87C-4300-AFDE-40323F1B2A12}" destId="{9ACAC54C-4963-4FB6-8C7F-751197973599}" srcOrd="1" destOrd="0" presId="urn:microsoft.com/office/officeart/2005/8/layout/vProcess5"/>
    <dgm:cxn modelId="{F61FFA74-D91C-4165-8A93-42D87FCAD8B5}" srcId="{97A24E9F-ED39-4C4E-9F4D-E43D8067F71D}" destId="{E84DE052-FC97-439F-AC2F-B483BAC4BEDF}" srcOrd="1" destOrd="0" parTransId="{432297E8-783B-4ED9-9BEF-ADD51A492E12}" sibTransId="{72DB3A64-4749-4A10-AAB0-5B8F5CED8945}"/>
    <dgm:cxn modelId="{77C37FA1-57AC-465D-9DD0-82F8206B1907}" srcId="{97A24E9F-ED39-4C4E-9F4D-E43D8067F71D}" destId="{03907E20-4BC9-49C1-998A-4E80A4B5F212}" srcOrd="0" destOrd="0" parTransId="{B88617BA-44C2-47CC-BD04-F02CA4E76B30}" sibTransId="{54059C7E-5BDF-47CB-971E-32DE144006CF}"/>
    <dgm:cxn modelId="{4CAF3BC8-709F-4421-A8AB-280D54AF5181}" type="presOf" srcId="{03907E20-4BC9-49C1-998A-4E80A4B5F212}" destId="{C8589733-5F1C-478C-BF4F-2735322ECFC0}" srcOrd="0" destOrd="0" presId="urn:microsoft.com/office/officeart/2005/8/layout/vProcess5"/>
    <dgm:cxn modelId="{ABE07DDE-97A8-45A7-A64A-255C9FD1EC55}" type="presOf" srcId="{72DB3A64-4749-4A10-AAB0-5B8F5CED8945}" destId="{730B864C-4C2C-4649-8FDF-08610564626C}" srcOrd="0" destOrd="0" presId="urn:microsoft.com/office/officeart/2005/8/layout/vProcess5"/>
    <dgm:cxn modelId="{A91857E2-32AA-4B80-863D-ED85D084D958}" type="presOf" srcId="{03907E20-4BC9-49C1-998A-4E80A4B5F212}" destId="{CD8ED05D-286D-4AAD-8CF2-94A58E603C48}" srcOrd="1" destOrd="0" presId="urn:microsoft.com/office/officeart/2005/8/layout/vProcess5"/>
    <dgm:cxn modelId="{CA0F32E7-B21B-4419-A0A7-3D0D7552AE78}" type="presOf" srcId="{E84DE052-FC97-439F-AC2F-B483BAC4BEDF}" destId="{331EA034-D90B-4BF8-A3F6-09F4908E6ED0}" srcOrd="1" destOrd="0" presId="urn:microsoft.com/office/officeart/2005/8/layout/vProcess5"/>
    <dgm:cxn modelId="{93D820FC-283E-4806-950A-9F86E8C57F63}" type="presOf" srcId="{97A24E9F-ED39-4C4E-9F4D-E43D8067F71D}" destId="{342C8B8D-D971-4E4A-8A7A-BFCF006D4443}" srcOrd="0" destOrd="0" presId="urn:microsoft.com/office/officeart/2005/8/layout/vProcess5"/>
    <dgm:cxn modelId="{CB7EEE21-0613-4D4A-8E5B-64C730B996B1}" type="presParOf" srcId="{342C8B8D-D971-4E4A-8A7A-BFCF006D4443}" destId="{4B95CADF-C0AA-4D63-A579-67CC54442D24}" srcOrd="0" destOrd="0" presId="urn:microsoft.com/office/officeart/2005/8/layout/vProcess5"/>
    <dgm:cxn modelId="{85EF78A2-53CF-4241-B60D-BA7729287DFB}" type="presParOf" srcId="{342C8B8D-D971-4E4A-8A7A-BFCF006D4443}" destId="{C8589733-5F1C-478C-BF4F-2735322ECFC0}" srcOrd="1" destOrd="0" presId="urn:microsoft.com/office/officeart/2005/8/layout/vProcess5"/>
    <dgm:cxn modelId="{E50301DE-FAEE-4A22-95B8-CB7E5A1386E5}" type="presParOf" srcId="{342C8B8D-D971-4E4A-8A7A-BFCF006D4443}" destId="{4916DC52-625D-496F-94FA-8F189055532F}" srcOrd="2" destOrd="0" presId="urn:microsoft.com/office/officeart/2005/8/layout/vProcess5"/>
    <dgm:cxn modelId="{D11D1543-159E-48E4-9D93-1F00973CECE2}" type="presParOf" srcId="{342C8B8D-D971-4E4A-8A7A-BFCF006D4443}" destId="{98A2B878-800D-4337-9613-5C56EF2C08FF}" srcOrd="3" destOrd="0" presId="urn:microsoft.com/office/officeart/2005/8/layout/vProcess5"/>
    <dgm:cxn modelId="{48A9838A-1A27-4143-BCB5-EC2C8A11D7C3}" type="presParOf" srcId="{342C8B8D-D971-4E4A-8A7A-BFCF006D4443}" destId="{119FE708-C3BD-4B54-8FAA-990508119285}" srcOrd="4" destOrd="0" presId="urn:microsoft.com/office/officeart/2005/8/layout/vProcess5"/>
    <dgm:cxn modelId="{3EC01514-7D99-41E0-8A09-A1B49F173BA8}" type="presParOf" srcId="{342C8B8D-D971-4E4A-8A7A-BFCF006D4443}" destId="{730B864C-4C2C-4649-8FDF-08610564626C}" srcOrd="5" destOrd="0" presId="urn:microsoft.com/office/officeart/2005/8/layout/vProcess5"/>
    <dgm:cxn modelId="{B4D54440-143D-44D8-9B6C-01A1BE3270B8}" type="presParOf" srcId="{342C8B8D-D971-4E4A-8A7A-BFCF006D4443}" destId="{CD8ED05D-286D-4AAD-8CF2-94A58E603C48}" srcOrd="6" destOrd="0" presId="urn:microsoft.com/office/officeart/2005/8/layout/vProcess5"/>
    <dgm:cxn modelId="{CD91A2F7-ABD8-4634-9111-45144FC04249}" type="presParOf" srcId="{342C8B8D-D971-4E4A-8A7A-BFCF006D4443}" destId="{331EA034-D90B-4BF8-A3F6-09F4908E6ED0}" srcOrd="7" destOrd="0" presId="urn:microsoft.com/office/officeart/2005/8/layout/vProcess5"/>
    <dgm:cxn modelId="{E5F454F4-ED32-4C75-9855-B0EFD31F901B}" type="presParOf" srcId="{342C8B8D-D971-4E4A-8A7A-BFCF006D4443}" destId="{9ACAC54C-4963-4FB6-8C7F-751197973599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D1AC5A-005F-4D28-B600-7150E9C90933}">
      <dsp:nvSpPr>
        <dsp:cNvPr id="0" name=""/>
        <dsp:cNvSpPr/>
      </dsp:nvSpPr>
      <dsp:spPr>
        <a:xfrm>
          <a:off x="0" y="3174"/>
          <a:ext cx="10906760" cy="148444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E418D5-84F1-45F3-984A-FE88A6D471F4}">
      <dsp:nvSpPr>
        <dsp:cNvPr id="0" name=""/>
        <dsp:cNvSpPr/>
      </dsp:nvSpPr>
      <dsp:spPr>
        <a:xfrm>
          <a:off x="449045" y="337175"/>
          <a:ext cx="816446" cy="81644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279E5E-FD0D-4CC3-A223-1718713FA579}">
      <dsp:nvSpPr>
        <dsp:cNvPr id="0" name=""/>
        <dsp:cNvSpPr/>
      </dsp:nvSpPr>
      <dsp:spPr>
        <a:xfrm>
          <a:off x="1714538" y="3174"/>
          <a:ext cx="4908042" cy="14844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7104" tIns="157104" rIns="157104" bIns="15710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Functionality</a:t>
          </a:r>
        </a:p>
      </dsp:txBody>
      <dsp:txXfrm>
        <a:off x="1714538" y="3174"/>
        <a:ext cx="4908042" cy="1484448"/>
      </dsp:txXfrm>
    </dsp:sp>
    <dsp:sp modelId="{E68D2D82-9E4E-4742-B8DD-D6DEA013F310}">
      <dsp:nvSpPr>
        <dsp:cNvPr id="0" name=""/>
        <dsp:cNvSpPr/>
      </dsp:nvSpPr>
      <dsp:spPr>
        <a:xfrm>
          <a:off x="6622580" y="3174"/>
          <a:ext cx="4282503" cy="14844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7104" tIns="157104" rIns="157104" bIns="157104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 Reads data from Teradata and prepares report.</a:t>
          </a:r>
        </a:p>
      </dsp:txBody>
      <dsp:txXfrm>
        <a:off x="6622580" y="3174"/>
        <a:ext cx="4282503" cy="1484448"/>
      </dsp:txXfrm>
    </dsp:sp>
    <dsp:sp modelId="{39EDF982-4512-4EB9-B21F-6B237DB21270}">
      <dsp:nvSpPr>
        <dsp:cNvPr id="0" name=""/>
        <dsp:cNvSpPr/>
      </dsp:nvSpPr>
      <dsp:spPr>
        <a:xfrm>
          <a:off x="0" y="1858735"/>
          <a:ext cx="10906760" cy="148444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C10B46-7605-4B7D-A5A4-F5DDCE14DC98}">
      <dsp:nvSpPr>
        <dsp:cNvPr id="0" name=""/>
        <dsp:cNvSpPr/>
      </dsp:nvSpPr>
      <dsp:spPr>
        <a:xfrm>
          <a:off x="449045" y="2192736"/>
          <a:ext cx="816446" cy="81644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FECE10-95B8-4606-AA19-8F67CA29420C}">
      <dsp:nvSpPr>
        <dsp:cNvPr id="0" name=""/>
        <dsp:cNvSpPr/>
      </dsp:nvSpPr>
      <dsp:spPr>
        <a:xfrm>
          <a:off x="1714538" y="1858735"/>
          <a:ext cx="4908042" cy="14844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7104" tIns="157104" rIns="157104" bIns="15710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Access needed</a:t>
          </a:r>
        </a:p>
      </dsp:txBody>
      <dsp:txXfrm>
        <a:off x="1714538" y="1858735"/>
        <a:ext cx="4908042" cy="1484448"/>
      </dsp:txXfrm>
    </dsp:sp>
    <dsp:sp modelId="{90F57749-E005-44CE-96CE-CD9CE2CFD074}">
      <dsp:nvSpPr>
        <dsp:cNvPr id="0" name=""/>
        <dsp:cNvSpPr/>
      </dsp:nvSpPr>
      <dsp:spPr>
        <a:xfrm>
          <a:off x="6622580" y="1858735"/>
          <a:ext cx="4282503" cy="14844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7104" tIns="157104" rIns="157104" bIns="157104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Teradata ware house</a:t>
          </a:r>
        </a:p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Redis</a:t>
          </a:r>
        </a:p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Rabbit MQ</a:t>
          </a:r>
        </a:p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S3</a:t>
          </a:r>
        </a:p>
      </dsp:txBody>
      <dsp:txXfrm>
        <a:off x="6622580" y="1858735"/>
        <a:ext cx="4282503" cy="1484448"/>
      </dsp:txXfrm>
    </dsp:sp>
    <dsp:sp modelId="{4969FCCB-C7E5-42C3-9490-1094E52D21C6}">
      <dsp:nvSpPr>
        <dsp:cNvPr id="0" name=""/>
        <dsp:cNvSpPr/>
      </dsp:nvSpPr>
      <dsp:spPr>
        <a:xfrm>
          <a:off x="0" y="3714296"/>
          <a:ext cx="10906760" cy="148444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03DF7E-EA13-4319-AB4A-EDD51C7763D5}">
      <dsp:nvSpPr>
        <dsp:cNvPr id="0" name=""/>
        <dsp:cNvSpPr/>
      </dsp:nvSpPr>
      <dsp:spPr>
        <a:xfrm>
          <a:off x="449045" y="4048297"/>
          <a:ext cx="816446" cy="81644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DF6861-665E-4D09-B66A-17ED38DA9B6D}">
      <dsp:nvSpPr>
        <dsp:cNvPr id="0" name=""/>
        <dsp:cNvSpPr/>
      </dsp:nvSpPr>
      <dsp:spPr>
        <a:xfrm>
          <a:off x="1714538" y="3714296"/>
          <a:ext cx="4908042" cy="14844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7104" tIns="157104" rIns="157104" bIns="15710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Possible migration options</a:t>
          </a:r>
        </a:p>
      </dsp:txBody>
      <dsp:txXfrm>
        <a:off x="1714538" y="3714296"/>
        <a:ext cx="4908042" cy="1484448"/>
      </dsp:txXfrm>
    </dsp:sp>
    <dsp:sp modelId="{75B50290-AD12-4285-9C0C-87BAAA4F28FD}">
      <dsp:nvSpPr>
        <dsp:cNvPr id="0" name=""/>
        <dsp:cNvSpPr/>
      </dsp:nvSpPr>
      <dsp:spPr>
        <a:xfrm>
          <a:off x="6622580" y="3714296"/>
          <a:ext cx="4282503" cy="14844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7104" tIns="157104" rIns="157104" bIns="157104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AWS Lambda- </a:t>
          </a:r>
          <a:r>
            <a:rPr lang="en-US" sz="1400" kern="1200" dirty="0"/>
            <a:t>Again a process has to run for per cycle basis and the time for loading can exceed 20 min, especially when accessing the cession service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Beanstalk</a:t>
          </a:r>
          <a:r>
            <a:rPr lang="en-US" sz="1400" kern="1200" dirty="0"/>
            <a:t> – The cons is app is tied to AWS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EKS</a:t>
          </a:r>
        </a:p>
      </dsp:txBody>
      <dsp:txXfrm>
        <a:off x="6622580" y="3714296"/>
        <a:ext cx="4282503" cy="14844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A814E9-62E2-4482-AE48-EEDC24B21AF0}">
      <dsp:nvSpPr>
        <dsp:cNvPr id="0" name=""/>
        <dsp:cNvSpPr/>
      </dsp:nvSpPr>
      <dsp:spPr>
        <a:xfrm>
          <a:off x="0" y="205344"/>
          <a:ext cx="10515600" cy="43173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 dirty="0"/>
            <a:t>Functionality</a:t>
          </a:r>
        </a:p>
      </dsp:txBody>
      <dsp:txXfrm>
        <a:off x="21075" y="226419"/>
        <a:ext cx="10473450" cy="389580"/>
      </dsp:txXfrm>
    </dsp:sp>
    <dsp:sp modelId="{E03EA3B7-2246-43AF-A152-477ECBFA3FFE}">
      <dsp:nvSpPr>
        <dsp:cNvPr id="0" name=""/>
        <dsp:cNvSpPr/>
      </dsp:nvSpPr>
      <dsp:spPr>
        <a:xfrm>
          <a:off x="0" y="637074"/>
          <a:ext cx="10515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  <a:defRPr b="1"/>
          </a:pPr>
          <a:r>
            <a:rPr lang="en-US" sz="1400" kern="1200"/>
            <a:t>Load the Transfusion data from staging table to transfusion tables</a:t>
          </a:r>
        </a:p>
      </dsp:txBody>
      <dsp:txXfrm>
        <a:off x="0" y="637074"/>
        <a:ext cx="10515600" cy="298080"/>
      </dsp:txXfrm>
    </dsp:sp>
    <dsp:sp modelId="{F7F74D9E-EF4D-4A52-AEF5-45942A605AED}">
      <dsp:nvSpPr>
        <dsp:cNvPr id="0" name=""/>
        <dsp:cNvSpPr/>
      </dsp:nvSpPr>
      <dsp:spPr>
        <a:xfrm>
          <a:off x="0" y="935154"/>
          <a:ext cx="10515600" cy="43173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/>
            <a:t>Access needed</a:t>
          </a:r>
        </a:p>
      </dsp:txBody>
      <dsp:txXfrm>
        <a:off x="21075" y="956229"/>
        <a:ext cx="10473450" cy="389580"/>
      </dsp:txXfrm>
    </dsp:sp>
    <dsp:sp modelId="{2D569DA7-1BFD-4F48-80F5-152EED45087A}">
      <dsp:nvSpPr>
        <dsp:cNvPr id="0" name=""/>
        <dsp:cNvSpPr/>
      </dsp:nvSpPr>
      <dsp:spPr>
        <a:xfrm>
          <a:off x="0" y="1366884"/>
          <a:ext cx="10515600" cy="968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Redis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On Prem SQL server or SQL server on AWS but data should be loaded into this instance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Expose Cession service to the cloud AWS end point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SMTP service</a:t>
          </a:r>
        </a:p>
      </dsp:txBody>
      <dsp:txXfrm>
        <a:off x="0" y="1366884"/>
        <a:ext cx="10515600" cy="968760"/>
      </dsp:txXfrm>
    </dsp:sp>
    <dsp:sp modelId="{7EA2DB00-9EC5-4FBF-9A8E-2303EB8F8699}">
      <dsp:nvSpPr>
        <dsp:cNvPr id="0" name=""/>
        <dsp:cNvSpPr/>
      </dsp:nvSpPr>
      <dsp:spPr>
        <a:xfrm>
          <a:off x="0" y="2335644"/>
          <a:ext cx="10515600" cy="43173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/>
            <a:t>Possible migration options</a:t>
          </a:r>
        </a:p>
      </dsp:txBody>
      <dsp:txXfrm>
        <a:off x="21075" y="2356719"/>
        <a:ext cx="10473450" cy="389580"/>
      </dsp:txXfrm>
    </dsp:sp>
    <dsp:sp modelId="{362A2673-5791-4EC8-B343-0F4A0B7C7F30}">
      <dsp:nvSpPr>
        <dsp:cNvPr id="0" name=""/>
        <dsp:cNvSpPr/>
      </dsp:nvSpPr>
      <dsp:spPr>
        <a:xfrm>
          <a:off x="0" y="2767374"/>
          <a:ext cx="10515600" cy="1378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AWS Lambda- Again a process has to run for per cycle basis and the time for loading can exceed 20 min, especially when accessing the cession service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Beanstalk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The UI, controller service and perf service can be hosted on this. However there will be issue with policy loader which is a job and not a long running application like web app. That has to be deployed as Job in EKS cluster with Jobspinner. For this we can as well go with EKS.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EKS with Jobspinner(custom service that we create to launch Kubernetes Jobs based on demand)</a:t>
          </a:r>
        </a:p>
      </dsp:txBody>
      <dsp:txXfrm>
        <a:off x="0" y="2767374"/>
        <a:ext cx="10515600" cy="13786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89733-5F1C-478C-BF4F-2735322ECFC0}">
      <dsp:nvSpPr>
        <dsp:cNvPr id="0" name=""/>
        <dsp:cNvSpPr/>
      </dsp:nvSpPr>
      <dsp:spPr>
        <a:xfrm>
          <a:off x="0" y="0"/>
          <a:ext cx="8938260" cy="130540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Approval to our Migration options</a:t>
          </a:r>
        </a:p>
      </dsp:txBody>
      <dsp:txXfrm>
        <a:off x="38234" y="38234"/>
        <a:ext cx="7529629" cy="1228933"/>
      </dsp:txXfrm>
    </dsp:sp>
    <dsp:sp modelId="{4916DC52-625D-496F-94FA-8F189055532F}">
      <dsp:nvSpPr>
        <dsp:cNvPr id="0" name=""/>
        <dsp:cNvSpPr/>
      </dsp:nvSpPr>
      <dsp:spPr>
        <a:xfrm>
          <a:off x="788669" y="1522968"/>
          <a:ext cx="8938260" cy="1305401"/>
        </a:xfrm>
        <a:prstGeom prst="roundRect">
          <a:avLst>
            <a:gd name="adj" fmla="val 10000"/>
          </a:avLst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Estimation from Dev Side</a:t>
          </a:r>
        </a:p>
      </dsp:txBody>
      <dsp:txXfrm>
        <a:off x="826903" y="1561202"/>
        <a:ext cx="7224611" cy="1228933"/>
      </dsp:txXfrm>
    </dsp:sp>
    <dsp:sp modelId="{98A2B878-800D-4337-9613-5C56EF2C08FF}">
      <dsp:nvSpPr>
        <dsp:cNvPr id="0" name=""/>
        <dsp:cNvSpPr/>
      </dsp:nvSpPr>
      <dsp:spPr>
        <a:xfrm>
          <a:off x="1577339" y="3045936"/>
          <a:ext cx="8938260" cy="1305401"/>
        </a:xfrm>
        <a:prstGeom prst="roundRect">
          <a:avLst>
            <a:gd name="adj" fmla="val 10000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MVP based plan and story creation post to approvals</a:t>
          </a:r>
        </a:p>
      </dsp:txBody>
      <dsp:txXfrm>
        <a:off x="1615573" y="3084170"/>
        <a:ext cx="7224611" cy="1228933"/>
      </dsp:txXfrm>
    </dsp:sp>
    <dsp:sp modelId="{119FE708-C3BD-4B54-8FAA-990508119285}">
      <dsp:nvSpPr>
        <dsp:cNvPr id="0" name=""/>
        <dsp:cNvSpPr/>
      </dsp:nvSpPr>
      <dsp:spPr>
        <a:xfrm>
          <a:off x="8089749" y="989929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280664" y="989929"/>
        <a:ext cx="466680" cy="638504"/>
      </dsp:txXfrm>
    </dsp:sp>
    <dsp:sp modelId="{730B864C-4C2C-4649-8FDF-08610564626C}">
      <dsp:nvSpPr>
        <dsp:cNvPr id="0" name=""/>
        <dsp:cNvSpPr/>
      </dsp:nvSpPr>
      <dsp:spPr>
        <a:xfrm>
          <a:off x="8878419" y="2504195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9069334" y="2504195"/>
        <a:ext cx="466680" cy="6385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A3400-0DA3-495D-B8E8-D82285FBF9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7EAB70-B307-49ED-A732-8027CDD432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59106E-9BF2-4D83-BA48-8BA6BBE94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C7E7B-3937-4267-A29C-21198D25ECA6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AA187-DDE0-47C3-B077-C1F6DE463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B57FF0-1489-4E99-9197-21E9DF196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45391-69D6-45CF-8FDD-0FDDF345E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091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E99AB-5359-4C30-AAA5-81C834D55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EFE301-0620-4988-80DC-F349205A7A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F1A232-7E53-426F-82A8-023851F2C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C7E7B-3937-4267-A29C-21198D25ECA6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FDF7E-A4A1-46B2-9838-23D944601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547CD-A9F9-4F76-AF1A-724956158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45391-69D6-45CF-8FDD-0FDDF345E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040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B42AC2-3DE7-4792-B203-3F50E12233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F7B57C-29A9-4D39-A75D-EEE520D491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DB74DC-6123-4CCD-BED6-C19EB888A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C7E7B-3937-4267-A29C-21198D25ECA6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B54004-0BC1-4FBC-8E41-5763D63BB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F5055-DE7F-4F14-9BFE-9FFF796A5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45391-69D6-45CF-8FDD-0FDDF345E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192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1D0AE-D623-4872-AB24-42BD81DCF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B52C3-DD29-45F6-8918-06885FB245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6BE127-854A-46D2-92FE-56D5A87DA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C7E7B-3937-4267-A29C-21198D25ECA6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A7E3A-D44B-48BB-B131-4A0A2E619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5F45FF-87D0-433B-9B15-D60897845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45391-69D6-45CF-8FDD-0FDDF345E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905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4D418-7A9F-4D15-9637-00A6704A2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FE3A26-8710-46FD-A4C4-E08EA2F59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2E6D2-5A31-4EE0-A493-C4ACA2715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C7E7B-3937-4267-A29C-21198D25ECA6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A4DE0-788E-484A-94D4-CB6FC160E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188F38-9F38-4349-BB70-C4F7A1F70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45391-69D6-45CF-8FDD-0FDDF345E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215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E3273-DE23-4BD5-861D-E880B321D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EDFB2-DE1F-454E-9DE7-8CA6BFA0D3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54F1FC-9836-490C-995C-3AAD0FA3E7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874C2E-30D8-4EE9-AB15-8B9CB01E4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C7E7B-3937-4267-A29C-21198D25ECA6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DF548C-AA93-4361-AC24-5EE8858B5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25440-0FF7-4B37-A933-4F753B62C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45391-69D6-45CF-8FDD-0FDDF345E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499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373BA-6D30-434E-A444-4625FEE8A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1946D-D4CD-44E6-959D-AFA8EAC72A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55CE98-895B-42EA-83A2-9F8C7BDD89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EC64D4-4D4F-4FE0-A306-60267618A5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961C2B-B2BB-41E4-AC74-2EAAF41486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D94398-A268-42CA-9C8F-5602D43BB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C7E7B-3937-4267-A29C-21198D25ECA6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32D341-5E24-45D3-B857-E4E6C55CC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BDCC3A-CC72-41AC-A9B3-B3767AED6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45391-69D6-45CF-8FDD-0FDDF345E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427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65EF2-3C9F-46A6-AB97-DA6F16BEB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94E090-C1B7-49F3-AF73-DC5750550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C7E7B-3937-4267-A29C-21198D25ECA6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22CCBF-1536-4153-A691-BEE9289BB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5D27C8-092C-4C55-8FBB-7F6EDE919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45391-69D6-45CF-8FDD-0FDDF345E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388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9062E2-D107-4F3C-9CE1-31442BF07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C7E7B-3937-4267-A29C-21198D25ECA6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E45C20-F062-4A72-B64F-F44713615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51A84B-1866-4432-B9EE-1091F860C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45391-69D6-45CF-8FDD-0FDDF345E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62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2801-5797-4E64-B783-60404C29B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83921-5F41-403F-8BA8-7F5AED21D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8BEB58-365B-4F54-A814-9470E41BF1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8871A1-8674-4252-9CB3-F14E3B0B2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C7E7B-3937-4267-A29C-21198D25ECA6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4FB6E1-AAD1-4536-9C02-E6F46B157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CB4AE8-7E92-4904-A8F5-282FF6211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45391-69D6-45CF-8FDD-0FDDF345E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73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37192-7734-49D2-83B7-C63D5A4DF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6CB1D1-2498-43AD-A1A3-328C29D5A8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6B6624-7182-4157-A3CD-9D0CAFD5E7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EA6BAB-473A-4B26-A1C9-25F8F7299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C7E7B-3937-4267-A29C-21198D25ECA6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348161-3294-44E5-8CB6-F9509FE1D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20ED5C-0FB1-4020-BBB1-5CB250913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45391-69D6-45CF-8FDD-0FDDF345E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627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61C7EF-87F0-44E7-9173-FB0B2E3D7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DBD2C7-7500-41E4-92FB-5C2A8BA26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9FF52-C5DE-433D-AC78-47636EAC96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C7E7B-3937-4267-A29C-21198D25ECA6}" type="datetimeFigureOut">
              <a:rPr lang="en-US" smtClean="0"/>
              <a:t>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C2746-0F5E-47C9-835D-0EF7EA2F97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28E2E9-D0D0-4950-AC6A-684EB96E6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45391-69D6-45CF-8FDD-0FDDF345E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587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9.jpeg"/><Relationship Id="rId7" Type="http://schemas.openxmlformats.org/officeDocument/2006/relationships/diagramColors" Target="../diagrams/colors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64B7BADC-57CA-48AC-A202-133BB4402B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1" r="1" b="184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D692EA-668D-431D-A45B-B05312A815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Migration From PCF to AWS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E19E8D-091F-40EC-B94C-9C9C12807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1782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7E3641C-295C-4230-B774-BA1EB7A9B5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132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6C4D8D-D2B2-481B-8110-094995AAC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Application name- Exhibit maker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50D13DB-456F-4972-9AFC-4EA1435A2C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6179548"/>
              </p:ext>
            </p:extLst>
          </p:nvPr>
        </p:nvGraphicFramePr>
        <p:xfrm>
          <a:off x="838200" y="1412240"/>
          <a:ext cx="10906760" cy="5201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671286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D7E3641C-295C-4230-B774-BA1EB7A9B5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132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6C4D8D-D2B2-481B-8110-094995AAC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Application name- EPCR Auto Quote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50D13DB-456F-4972-9AFC-4EA1435A2C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2057706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030118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CA15F-294C-4587-B5F8-50256ADB9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Ask from Travelers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C1778-464D-47F6-9AEA-05DB15FCC9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EKS and Beanstalk are two viable options. For EPCR Auto quote we can consider EKS while for Exhibit maker we can consider beanstalk.</a:t>
            </a:r>
          </a:p>
          <a:p>
            <a:r>
              <a:rPr lang="en-US" dirty="0"/>
              <a:t>For EKS, access to </a:t>
            </a:r>
            <a:r>
              <a:rPr lang="en-US" dirty="0" err="1"/>
              <a:t>ReBar</a:t>
            </a:r>
            <a:r>
              <a:rPr lang="en-US" dirty="0"/>
              <a:t> container building tool, Container registry, Access to EKS is required</a:t>
            </a:r>
          </a:p>
          <a:p>
            <a:r>
              <a:rPr lang="en-US" dirty="0"/>
              <a:t>Approval and Setup for Redis and Rabbit MQ in AWS. If we must move out of these backing services, then additional effort will be involved.</a:t>
            </a:r>
          </a:p>
          <a:p>
            <a:r>
              <a:rPr lang="en-US" dirty="0"/>
              <a:t>POC with all the above items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7493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0B78EE-CE15-425D-820D-ABFA4E9621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7838" b="757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CFE2DE-BE09-4653-8ED7-9E709F8DF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Next Steps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005FFDF-CA8A-4FAA-8C5D-AB9973DEF2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233562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7162999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325</Words>
  <Application>Microsoft Office PowerPoint</Application>
  <PresentationFormat>Widescreen</PresentationFormat>
  <Paragraphs>35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Migration From PCF to AWS</vt:lpstr>
      <vt:lpstr>Application name- Exhibit maker</vt:lpstr>
      <vt:lpstr>Application name- EPCR Auto Quote</vt:lpstr>
      <vt:lpstr>Ask from Travelers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Migration From PCF to AWS</dc:title>
  <dc:creator>Venkatesh Srinivasan</dc:creator>
  <cp:lastModifiedBy>Venkatesh Srinivasan</cp:lastModifiedBy>
  <cp:revision>2</cp:revision>
  <dcterms:created xsi:type="dcterms:W3CDTF">2021-01-29T13:11:59Z</dcterms:created>
  <dcterms:modified xsi:type="dcterms:W3CDTF">2021-01-29T13:12:40Z</dcterms:modified>
</cp:coreProperties>
</file>

<file path=docProps/thumbnail.jpeg>
</file>